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purl.oclc.org/ooxml/officeDocument/relationships/extendedProperties" Target="docProps/app.xml"/><Relationship Id="rId2" Type="http://schemas.openxmlformats.org/package/2006/relationships/metadata/core-properties" Target="docProps/core.xml"/><Relationship Id="rId1" Type="http://purl.oclc.org/ooxml/officeDocument/relationships/officeDocument" Target="ppt/presentation.xml"/></Relationships>
</file>

<file path=ppt/presentation.xml><?xml version="1.0" encoding="utf-8"?>
<p:presentation xmlns:a="http://purl.oclc.org/ooxml/drawingml/main" xmlns:r="http://purl.oclc.org/ooxml/officeDocument/relationships" xmlns:p="http://purl.oclc.org/ooxml/presentationml/main" saveSubsetFonts="1" conformance="strict">
  <p:sldMasterIdLst>
    <p:sldMasterId id="2147483648" r:id="rId1"/>
  </p:sldMasterIdLst>
  <p:notesMasterIdLst>
    <p:notesMasterId r:id="rId36"/>
  </p:notesMasterIdLst>
  <p:sldIdLst>
    <p:sldId id="320" r:id="rId2"/>
    <p:sldId id="327" r:id="rId3"/>
    <p:sldId id="328" r:id="rId4"/>
    <p:sldId id="329" r:id="rId5"/>
    <p:sldId id="330" r:id="rId6"/>
    <p:sldId id="331" r:id="rId7"/>
    <p:sldId id="332" r:id="rId8"/>
    <p:sldId id="336" r:id="rId9"/>
    <p:sldId id="355" r:id="rId10"/>
    <p:sldId id="353" r:id="rId11"/>
    <p:sldId id="354" r:id="rId12"/>
    <p:sldId id="339" r:id="rId13"/>
    <p:sldId id="348" r:id="rId14"/>
    <p:sldId id="349" r:id="rId15"/>
    <p:sldId id="350" r:id="rId16"/>
    <p:sldId id="351" r:id="rId17"/>
    <p:sldId id="344" r:id="rId18"/>
    <p:sldId id="345" r:id="rId19"/>
    <p:sldId id="346" r:id="rId20"/>
    <p:sldId id="347" r:id="rId21"/>
    <p:sldId id="302" r:id="rId22"/>
    <p:sldId id="261" r:id="rId23"/>
    <p:sldId id="260" r:id="rId24"/>
    <p:sldId id="256" r:id="rId25"/>
    <p:sldId id="277" r:id="rId26"/>
    <p:sldId id="265" r:id="rId27"/>
    <p:sldId id="257" r:id="rId28"/>
    <p:sldId id="264" r:id="rId29"/>
    <p:sldId id="299" r:id="rId30"/>
    <p:sldId id="300" r:id="rId31"/>
    <p:sldId id="271" r:id="rId32"/>
    <p:sldId id="280" r:id="rId33"/>
    <p:sldId id="290" r:id="rId34"/>
    <p:sldId id="266" r:id="rId35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purl.oclc.org/ooxml/drawingml/main" xmlns:r="http://purl.oclc.org/ooxml/officeDocument/relationships" xmlns:p="http://purl.oclc.org/ooxml/presentationml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EFF"/>
    <a:srgbClr val="E9ED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purl.oclc.org/ooxml/drawingml/main" def="{5C22544A-7EE6-4342-B048-85BDC9FD1C3A}"/>
</file>

<file path=ppt/viewProps.xml><?xml version="1.0" encoding="utf-8"?>
<p:viewPr xmlns:a="http://purl.oclc.org/ooxml/drawingml/main" xmlns:r="http://purl.oclc.org/ooxml/officeDocument/relationships" xmlns:p="http://purl.oclc.org/ooxml/presentationml/main">
  <p:normalViewPr horzBarState="maximized">
    <p:restoredLeft sz="14.991%" autoAdjust="0"/>
    <p:restoredTop sz="94.66%"/>
  </p:normalViewPr>
  <p:slideViewPr>
    <p:cSldViewPr snapToGrid="0">
      <p:cViewPr>
        <p:scale>
          <a:sx n="75" d="100"/>
          <a:sy n="75" d="100"/>
        </p:scale>
        <p:origin x="735" y="3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purl.oclc.org/ooxml/officeDocument/relationships/slide" Target="slides/slide12.xml"/><Relationship Id="rId18" Type="http://purl.oclc.org/ooxml/officeDocument/relationships/slide" Target="slides/slide17.xml"/><Relationship Id="rId26" Type="http://purl.oclc.org/ooxml/officeDocument/relationships/slide" Target="slides/slide25.xml"/><Relationship Id="rId39" Type="http://purl.oclc.org/ooxml/officeDocument/relationships/theme" Target="theme/theme1.xml"/><Relationship Id="rId21" Type="http://purl.oclc.org/ooxml/officeDocument/relationships/slide" Target="slides/slide20.xml"/><Relationship Id="rId34" Type="http://purl.oclc.org/ooxml/officeDocument/relationships/slide" Target="slides/slide33.xml"/><Relationship Id="rId7" Type="http://purl.oclc.org/ooxml/officeDocument/relationships/slide" Target="slides/slide6.xml"/><Relationship Id="rId12" Type="http://purl.oclc.org/ooxml/officeDocument/relationships/slide" Target="slides/slide11.xml"/><Relationship Id="rId17" Type="http://purl.oclc.org/ooxml/officeDocument/relationships/slide" Target="slides/slide16.xml"/><Relationship Id="rId25" Type="http://purl.oclc.org/ooxml/officeDocument/relationships/slide" Target="slides/slide24.xml"/><Relationship Id="rId33" Type="http://purl.oclc.org/ooxml/officeDocument/relationships/slide" Target="slides/slide32.xml"/><Relationship Id="rId38" Type="http://purl.oclc.org/ooxml/officeDocument/relationships/viewProps" Target="viewProps.xml"/><Relationship Id="rId2" Type="http://purl.oclc.org/ooxml/officeDocument/relationships/slide" Target="slides/slide1.xml"/><Relationship Id="rId16" Type="http://purl.oclc.org/ooxml/officeDocument/relationships/slide" Target="slides/slide15.xml"/><Relationship Id="rId20" Type="http://purl.oclc.org/ooxml/officeDocument/relationships/slide" Target="slides/slide19.xml"/><Relationship Id="rId29" Type="http://purl.oclc.org/ooxml/officeDocument/relationships/slide" Target="slides/slide28.xml"/><Relationship Id="rId1" Type="http://purl.oclc.org/ooxml/officeDocument/relationships/slideMaster" Target="slideMasters/slideMaster1.xml"/><Relationship Id="rId6" Type="http://purl.oclc.org/ooxml/officeDocument/relationships/slide" Target="slides/slide5.xml"/><Relationship Id="rId11" Type="http://purl.oclc.org/ooxml/officeDocument/relationships/slide" Target="slides/slide10.xml"/><Relationship Id="rId24" Type="http://purl.oclc.org/ooxml/officeDocument/relationships/slide" Target="slides/slide23.xml"/><Relationship Id="rId32" Type="http://purl.oclc.org/ooxml/officeDocument/relationships/slide" Target="slides/slide31.xml"/><Relationship Id="rId37" Type="http://purl.oclc.org/ooxml/officeDocument/relationships/presProps" Target="presProps.xml"/><Relationship Id="rId40" Type="http://purl.oclc.org/ooxml/officeDocument/relationships/tableStyles" Target="tableStyles.xml"/><Relationship Id="rId5" Type="http://purl.oclc.org/ooxml/officeDocument/relationships/slide" Target="slides/slide4.xml"/><Relationship Id="rId15" Type="http://purl.oclc.org/ooxml/officeDocument/relationships/slide" Target="slides/slide14.xml"/><Relationship Id="rId23" Type="http://purl.oclc.org/ooxml/officeDocument/relationships/slide" Target="slides/slide22.xml"/><Relationship Id="rId28" Type="http://purl.oclc.org/ooxml/officeDocument/relationships/slide" Target="slides/slide27.xml"/><Relationship Id="rId36" Type="http://purl.oclc.org/ooxml/officeDocument/relationships/notesMaster" Target="notesMasters/notesMaster1.xml"/><Relationship Id="rId10" Type="http://purl.oclc.org/ooxml/officeDocument/relationships/slide" Target="slides/slide9.xml"/><Relationship Id="rId19" Type="http://purl.oclc.org/ooxml/officeDocument/relationships/slide" Target="slides/slide18.xml"/><Relationship Id="rId31" Type="http://purl.oclc.org/ooxml/officeDocument/relationships/slide" Target="slides/slide30.xml"/><Relationship Id="rId4" Type="http://purl.oclc.org/ooxml/officeDocument/relationships/slide" Target="slides/slide3.xml"/><Relationship Id="rId9" Type="http://purl.oclc.org/ooxml/officeDocument/relationships/slide" Target="slides/slide8.xml"/><Relationship Id="rId14" Type="http://purl.oclc.org/ooxml/officeDocument/relationships/slide" Target="slides/slide13.xml"/><Relationship Id="rId22" Type="http://purl.oclc.org/ooxml/officeDocument/relationships/slide" Target="slides/slide21.xml"/><Relationship Id="rId27" Type="http://purl.oclc.org/ooxml/officeDocument/relationships/slide" Target="slides/slide26.xml"/><Relationship Id="rId30" Type="http://purl.oclc.org/ooxml/officeDocument/relationships/slide" Target="slides/slide29.xml"/><Relationship Id="rId35" Type="http://purl.oclc.org/ooxml/officeDocument/relationships/slide" Target="slides/slide34.xml"/><Relationship Id="rId8" Type="http://purl.oclc.org/ooxml/officeDocument/relationships/slide" Target="slides/slide7.xml"/><Relationship Id="rId3" Type="http://purl.oclc.org/ooxml/officeDocument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purl.oclc.org/ooxml/officeDocument/relationships/theme" Target="../theme/theme2.xml"/></Relationships>
</file>

<file path=ppt/notesMasters/notesMaster1.xml><?xml version="1.0" encoding="utf-8"?>
<p:notesMaster xmlns:a="http://purl.oclc.org/ooxml/drawingml/main" xmlns:r="http://purl.oclc.org/ooxml/officeDocument/relationships" xmlns:p="http://purl.oclc.org/ooxml/presentationml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A6CDAA6-2F24-6196-F36C-4B036D6D984F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-" sz="12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-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77621A-12F4-C7D3-8651-D5BA5051AACA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-" sz="12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3E525532-F6BD-445A-9203-5CB39454F203}" type="datetime1">
              <a:rPr lang="-"/>
              <a:pPr lvl="0"/>
              <a:t>03/28/2023</a:t>
            </a:fld>
            <a:endParaRPr lang="-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1AFCE95C-E5C7-9C3B-CC4E-7B7A7682FF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767D8B2E-4640-6335-1E67-CA1EDDD2094C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-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A3343B-348F-5AEC-AB72-602380D725B9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-" sz="12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-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BE5811-3B0C-EC98-385C-C330672E9D7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-" sz="12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C958F014-DF57-46CA-A496-201A942659F1}" type="slidenum">
              <a:t>‹#›</a:t>
            </a:fld>
            <a:endParaRPr lang="-"/>
          </a:p>
        </p:txBody>
      </p:sp>
    </p:spTree>
    <p:extLst>
      <p:ext uri="{BB962C8B-B14F-4D97-AF65-F5344CB8AC3E}">
        <p14:creationId xmlns:p14="http://schemas.microsoft.com/office/powerpoint/2010/main" val="2746794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%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%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%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%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%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%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%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%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%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%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slideLayout1.xml><?xml version="1.0" encoding="utf-8"?>
<p:sldLayout xmlns:a="http://purl.oclc.org/ooxml/drawingml/main" xmlns:r="http://purl.oclc.org/ooxml/officeDocument/relationships" xmlns:p="http://purl.oclc.org/ooxml/presentationml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4BF68-7F59-9D8F-EB2D-EB903C33284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-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EE7A93-AED6-7C5D-2479-6FBDCDCAC50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/>
              <a:t>Click to edit Master subtitle style</a:t>
            </a:r>
            <a:endParaRPr lang="-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891DE1-CF04-022C-5ADD-CA1BEB5D1E2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9832E40-0C3D-483F-80CB-657F47AB5A1F}" type="datetime1">
              <a:rPr lang="-"/>
              <a:pPr lvl="0"/>
              <a:t>03/28/2023</a:t>
            </a:fld>
            <a:endParaRPr lang="-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BE8CF2-B9BF-A029-0FED-87537B6E640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-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35A35-0EDF-2974-DAFE-954A5FC6117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64D91A4-2EB1-4BBC-AE48-1419F8BCF771}" type="slidenum">
              <a:t>‹#›</a:t>
            </a:fld>
            <a:endParaRPr lang="-"/>
          </a:p>
        </p:txBody>
      </p:sp>
    </p:spTree>
    <p:extLst>
      <p:ext uri="{BB962C8B-B14F-4D97-AF65-F5344CB8AC3E}">
        <p14:creationId xmlns:p14="http://schemas.microsoft.com/office/powerpoint/2010/main" val="319623967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purl.oclc.org/ooxml/drawingml/main" xmlns:r="http://purl.oclc.org/ooxml/officeDocument/relationships" xmlns:p="http://purl.oclc.org/ooxml/presentationml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7285F-65EE-E603-AB68-85E29E0CCE9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-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22143B-7F92-9B5C-3510-12A371403EE7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-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03AEB-5BB1-0117-5266-D9E6991E9AC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AA71FF6-3531-46F2-9CBD-3064E585C3F2}" type="datetime1">
              <a:rPr lang="-"/>
              <a:pPr lvl="0"/>
              <a:t>03/28/2023</a:t>
            </a:fld>
            <a:endParaRPr lang="-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FEBFF-1CEF-0F2C-AD9C-96509EDE263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-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7E61A-E359-FEB0-0EEA-794C43EDE45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8662929-7179-451A-922F-838B91683A2F}" type="slidenum">
              <a:t>‹#›</a:t>
            </a:fld>
            <a:endParaRPr lang="-"/>
          </a:p>
        </p:txBody>
      </p:sp>
    </p:spTree>
    <p:extLst>
      <p:ext uri="{BB962C8B-B14F-4D97-AF65-F5344CB8AC3E}">
        <p14:creationId xmlns:p14="http://schemas.microsoft.com/office/powerpoint/2010/main" val="3053433916"/>
      </p:ext>
    </p:extLst>
  </p:cSld>
  <p:clrMapOvr>
    <a:masterClrMapping/>
  </p:clrMapOvr>
</p:sldLayout>
</file>

<file path=ppt/slideLayouts/slideLayout11.xml><?xml version="1.0" encoding="utf-8"?>
<p:sldLayout xmlns:a="http://purl.oclc.org/ooxml/drawingml/main" xmlns:r="http://purl.oclc.org/ooxml/officeDocument/relationships" xmlns:p="http://purl.oclc.org/ooxml/presentationml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F640E8-D499-0653-191D-E4E6CB2174C6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-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86AF09-9F52-CF42-DB3D-959226244E24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-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4D33E-8DD1-C79E-FCDF-F99C5CCB198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720A8D7-6AC1-4FF7-9057-C5051824BEA7}" type="datetime1">
              <a:rPr lang="-"/>
              <a:pPr lvl="0"/>
              <a:t>03/28/2023</a:t>
            </a:fld>
            <a:endParaRPr lang="-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6C0F4-8BC7-260F-655C-E1D733440EF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-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7504E7-CE00-7C0B-9FDD-809C4E8B25B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13FD23C-831E-4305-8D72-BC997222BD25}" type="slidenum">
              <a:t>‹#›</a:t>
            </a:fld>
            <a:endParaRPr lang="-"/>
          </a:p>
        </p:txBody>
      </p:sp>
    </p:spTree>
    <p:extLst>
      <p:ext uri="{BB962C8B-B14F-4D97-AF65-F5344CB8AC3E}">
        <p14:creationId xmlns:p14="http://schemas.microsoft.com/office/powerpoint/2010/main" val="305211601"/>
      </p:ext>
    </p:extLst>
  </p:cSld>
  <p:clrMapOvr>
    <a:masterClrMapping/>
  </p:clrMapOvr>
</p:sldLayout>
</file>

<file path=ppt/slideLayouts/slideLayout2.xml><?xml version="1.0" encoding="utf-8"?>
<p:sldLayout xmlns:a="http://purl.oclc.org/ooxml/drawingml/main" xmlns:r="http://purl.oclc.org/ooxml/officeDocument/relationships" xmlns:p="http://purl.oclc.org/ooxml/presentationml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66C40-F796-BDC9-DAAA-9B53EA45A2D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-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8617FB-2EB7-1AE6-6F50-3D2F6B745053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-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AA982-AD8D-4604-F669-045CB1829A2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6726E97-65A3-4247-85AD-DC8B19A6E72F}" type="datetime1">
              <a:rPr lang="-"/>
              <a:pPr lvl="0"/>
              <a:t>03/28/2023</a:t>
            </a:fld>
            <a:endParaRPr lang="-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F386E-61F8-06B5-CD02-CECBA8B7F58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-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0086E-F84B-A871-EA5E-B29E83C2035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AA06039-4448-4034-85A7-3B0521020194}" type="slidenum">
              <a:t>‹#›</a:t>
            </a:fld>
            <a:endParaRPr lang="-"/>
          </a:p>
        </p:txBody>
      </p:sp>
    </p:spTree>
    <p:extLst>
      <p:ext uri="{BB962C8B-B14F-4D97-AF65-F5344CB8AC3E}">
        <p14:creationId xmlns:p14="http://schemas.microsoft.com/office/powerpoint/2010/main" val="1204053246"/>
      </p:ext>
    </p:extLst>
  </p:cSld>
  <p:clrMapOvr>
    <a:masterClrMapping/>
  </p:clrMapOvr>
</p:sldLayout>
</file>

<file path=ppt/slideLayouts/slideLayout3.xml><?xml version="1.0" encoding="utf-8"?>
<p:sldLayout xmlns:a="http://purl.oclc.org/ooxml/drawingml/main" xmlns:r="http://purl.oclc.org/ooxml/officeDocument/relationships" xmlns:p="http://purl.oclc.org/ooxml/presentationml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6C6CA-29DD-815D-784B-F37FC5C87B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-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248B16-1EF7-6869-973A-5874F08CBA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219BE1-7C57-C6FD-F7AF-4AF4E0DB5CF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C3BA832-F15A-4B54-AA1C-5841F75B4C3F}" type="datetime1">
              <a:rPr lang="-"/>
              <a:pPr lvl="0"/>
              <a:t>03/28/2023</a:t>
            </a:fld>
            <a:endParaRPr lang="-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38374-0305-1D0B-E138-3E9DB67B9F7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-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4E02EC-EC6D-2AC3-EE91-A4B6D062C7D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5F5D1A1-6737-454B-ABE9-D68EF0CC4793}" type="slidenum">
              <a:t>‹#›</a:t>
            </a:fld>
            <a:endParaRPr lang="-"/>
          </a:p>
        </p:txBody>
      </p:sp>
    </p:spTree>
    <p:extLst>
      <p:ext uri="{BB962C8B-B14F-4D97-AF65-F5344CB8AC3E}">
        <p14:creationId xmlns:p14="http://schemas.microsoft.com/office/powerpoint/2010/main" val="418570761"/>
      </p:ext>
    </p:extLst>
  </p:cSld>
  <p:clrMapOvr>
    <a:masterClrMapping/>
  </p:clrMapOvr>
</p:sldLayout>
</file>

<file path=ppt/slideLayouts/slideLayout4.xml><?xml version="1.0" encoding="utf-8"?>
<p:sldLayout xmlns:a="http://purl.oclc.org/ooxml/drawingml/main" xmlns:r="http://purl.oclc.org/ooxml/officeDocument/relationships" xmlns:p="http://purl.oclc.org/ooxml/presentationml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C3FE1-8CB8-9EA1-14A3-7518F7768D2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-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C14AC-E695-B851-E7B9-B97331B4B53D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-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32195B-B0EC-C785-63DE-1AFBDA1AB426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-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A8D59F-85AE-94BE-36DD-43A5E2351E7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A0A5506-3FB3-40CB-BD56-E6076AF5BE1B}" type="datetime1">
              <a:rPr lang="-"/>
              <a:pPr lvl="0"/>
              <a:t>03/28/2023</a:t>
            </a:fld>
            <a:endParaRPr lang="-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9EEF2E-098A-15CD-67A7-59E9F702479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-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01E403-9AEB-0377-8596-7DA51A21788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86FC01E-2E2F-447B-81C7-8AC121E5BC06}" type="slidenum">
              <a:t>‹#›</a:t>
            </a:fld>
            <a:endParaRPr lang="-"/>
          </a:p>
        </p:txBody>
      </p:sp>
    </p:spTree>
    <p:extLst>
      <p:ext uri="{BB962C8B-B14F-4D97-AF65-F5344CB8AC3E}">
        <p14:creationId xmlns:p14="http://schemas.microsoft.com/office/powerpoint/2010/main" val="71084026"/>
      </p:ext>
    </p:extLst>
  </p:cSld>
  <p:clrMapOvr>
    <a:masterClrMapping/>
  </p:clrMapOvr>
</p:sldLayout>
</file>

<file path=ppt/slideLayouts/slideLayout5.xml><?xml version="1.0" encoding="utf-8"?>
<p:sldLayout xmlns:a="http://purl.oclc.org/ooxml/drawingml/main" xmlns:r="http://purl.oclc.org/ooxml/officeDocument/relationships" xmlns:p="http://purl.oclc.org/ooxml/presentationml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0EE7F-1E21-2CC5-E86E-3851FCAF45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-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A63CB4-AFF4-6CD6-62AE-9655AD840C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AAF5D1-2BB6-50B2-CEA9-2ED8864D2E83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-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6579DA-4E17-18A4-DC7D-0B86F9398CE5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08A5DB-8FBB-693D-7500-046068E82460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-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C94A74-2437-FD9B-B0C3-34275442C1D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D601499-B384-4889-9D56-D4D3123ECAF3}" type="datetime1">
              <a:rPr lang="-"/>
              <a:pPr lvl="0"/>
              <a:t>03/28/2023</a:t>
            </a:fld>
            <a:endParaRPr lang="-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F27651-A8C2-E23A-B901-36F4D580E9D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-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A872E7-9BB6-4A77-A176-21E651FE03A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B4865A8-6EC1-442C-81B2-4E8373FD9B28}" type="slidenum">
              <a:t>‹#›</a:t>
            </a:fld>
            <a:endParaRPr lang="-"/>
          </a:p>
        </p:txBody>
      </p:sp>
    </p:spTree>
    <p:extLst>
      <p:ext uri="{BB962C8B-B14F-4D97-AF65-F5344CB8AC3E}">
        <p14:creationId xmlns:p14="http://schemas.microsoft.com/office/powerpoint/2010/main" val="1611384220"/>
      </p:ext>
    </p:extLst>
  </p:cSld>
  <p:clrMapOvr>
    <a:masterClrMapping/>
  </p:clrMapOvr>
</p:sldLayout>
</file>

<file path=ppt/slideLayouts/slideLayout6.xml><?xml version="1.0" encoding="utf-8"?>
<p:sldLayout xmlns:a="http://purl.oclc.org/ooxml/drawingml/main" xmlns:r="http://purl.oclc.org/ooxml/officeDocument/relationships" xmlns:p="http://purl.oclc.org/ooxml/presentationml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0670A-2FDD-A070-FC23-7A002B317CB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-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4CB393-E062-13A9-13AC-521E990CEF5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52405FB-EF18-4C7E-B01A-ED02C157892E}" type="datetime1">
              <a:rPr lang="-"/>
              <a:pPr lvl="0"/>
              <a:t>03/28/2023</a:t>
            </a:fld>
            <a:endParaRPr lang="-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886334-4C56-FBD1-F456-648387DFC7D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-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96CA31-2464-BA39-17CC-8B0EA1185D1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3FEDCB0-07DE-41CB-8D08-008A597940DD}" type="slidenum">
              <a:t>‹#›</a:t>
            </a:fld>
            <a:endParaRPr lang="-"/>
          </a:p>
        </p:txBody>
      </p:sp>
    </p:spTree>
    <p:extLst>
      <p:ext uri="{BB962C8B-B14F-4D97-AF65-F5344CB8AC3E}">
        <p14:creationId xmlns:p14="http://schemas.microsoft.com/office/powerpoint/2010/main" val="3453168064"/>
      </p:ext>
    </p:extLst>
  </p:cSld>
  <p:clrMapOvr>
    <a:masterClrMapping/>
  </p:clrMapOvr>
</p:sldLayout>
</file>

<file path=ppt/slideLayouts/slideLayout7.xml><?xml version="1.0" encoding="utf-8"?>
<p:sldLayout xmlns:a="http://purl.oclc.org/ooxml/drawingml/main" xmlns:r="http://purl.oclc.org/ooxml/officeDocument/relationships" xmlns:p="http://purl.oclc.org/ooxml/presentationml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54D64B-E343-8B03-F02D-A1E33E92552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0D74D4E-FEF4-42E9-BAF4-77DAF5BED833}" type="datetime1">
              <a:rPr lang="-"/>
              <a:pPr lvl="0"/>
              <a:t>03/28/2023</a:t>
            </a:fld>
            <a:endParaRPr lang="-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1176CA-0108-CE83-CA1F-7B57A3E2B87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-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A5D3C6-3F40-3632-FBEF-A7F4C4F9FFA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19F384B-9B2F-480D-A61C-D9CCFBC7F0BF}" type="slidenum">
              <a:t>‹#›</a:t>
            </a:fld>
            <a:endParaRPr lang="-"/>
          </a:p>
        </p:txBody>
      </p:sp>
    </p:spTree>
    <p:extLst>
      <p:ext uri="{BB962C8B-B14F-4D97-AF65-F5344CB8AC3E}">
        <p14:creationId xmlns:p14="http://schemas.microsoft.com/office/powerpoint/2010/main" val="383481768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purl.oclc.org/ooxml/drawingml/main" xmlns:r="http://purl.oclc.org/ooxml/officeDocument/relationships" xmlns:p="http://purl.oclc.org/ooxml/presentationml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2C84A-FDEC-9BD1-28EE-EAFF306593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-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D6750-0CD4-C854-0E42-F6AD5DC0665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-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36A397-EB83-763F-5AEA-0181A69E25E0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0A68F1-B400-5116-5510-FE297EA0193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573118A-2360-4AFD-A5C9-B3CC552E7579}" type="datetime1">
              <a:rPr lang="-"/>
              <a:pPr lvl="0"/>
              <a:t>03/28/2023</a:t>
            </a:fld>
            <a:endParaRPr lang="-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BEDB9D-41C4-FD9B-7459-993F4DE268E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-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4DC173-C855-CD96-09FB-2C4BBCC89D9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149B8A8-0897-4620-8EAE-B2DD0B84DD58}" type="slidenum">
              <a:t>‹#›</a:t>
            </a:fld>
            <a:endParaRPr lang="-"/>
          </a:p>
        </p:txBody>
      </p:sp>
    </p:spTree>
    <p:extLst>
      <p:ext uri="{BB962C8B-B14F-4D97-AF65-F5344CB8AC3E}">
        <p14:creationId xmlns:p14="http://schemas.microsoft.com/office/powerpoint/2010/main" val="2470851664"/>
      </p:ext>
    </p:extLst>
  </p:cSld>
  <p:clrMapOvr>
    <a:masterClrMapping/>
  </p:clrMapOvr>
</p:sldLayout>
</file>

<file path=ppt/slideLayouts/slideLayout9.xml><?xml version="1.0" encoding="utf-8"?>
<p:sldLayout xmlns:a="http://purl.oclc.org/ooxml/drawingml/main" xmlns:r="http://purl.oclc.org/ooxml/officeDocument/relationships" xmlns:p="http://purl.oclc.org/ooxml/presentationml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23DF-BBEE-42C0-5F78-2F4223315E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-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F53018-C1C6-672F-8F12-3547E0DF17E8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-" sz="3200"/>
            </a:lvl1pPr>
          </a:lstStyle>
          <a:p>
            <a:pPr lvl="0"/>
            <a:endParaRPr lang="-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8A3680-BCAB-DB18-036D-99037CA5F62A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E048BF-00F3-42B3-4732-2A616D7954B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7AE6A12-5B82-4B96-84B0-0861CB1E7AFA}" type="datetime1">
              <a:rPr lang="-"/>
              <a:pPr lvl="0"/>
              <a:t>03/28/2023</a:t>
            </a:fld>
            <a:endParaRPr lang="-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07B1F0-5A78-D5C6-6A68-E7F7F0B35D3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-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B283B-D960-1250-E504-BF250DDC934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7C3B11A-5CB8-4017-9070-BA0F0BADAAEF}" type="slidenum">
              <a:t>‹#›</a:t>
            </a:fld>
            <a:endParaRPr lang="-"/>
          </a:p>
        </p:txBody>
      </p:sp>
    </p:spTree>
    <p:extLst>
      <p:ext uri="{BB962C8B-B14F-4D97-AF65-F5344CB8AC3E}">
        <p14:creationId xmlns:p14="http://schemas.microsoft.com/office/powerpoint/2010/main" val="3504738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purl.oclc.org/ooxml/officeDocument/relationships/slideLayout" Target="../slideLayouts/slideLayout8.xml"/><Relationship Id="rId3" Type="http://purl.oclc.org/ooxml/officeDocument/relationships/slideLayout" Target="../slideLayouts/slideLayout3.xml"/><Relationship Id="rId7" Type="http://purl.oclc.org/ooxml/officeDocument/relationships/slideLayout" Target="../slideLayouts/slideLayout7.xml"/><Relationship Id="rId12" Type="http://purl.oclc.org/ooxml/officeDocument/relationships/theme" Target="../theme/theme1.xml"/><Relationship Id="rId2" Type="http://purl.oclc.org/ooxml/officeDocument/relationships/slideLayout" Target="../slideLayouts/slideLayout2.xml"/><Relationship Id="rId1" Type="http://purl.oclc.org/ooxml/officeDocument/relationships/slideLayout" Target="../slideLayouts/slideLayout1.xml"/><Relationship Id="rId6" Type="http://purl.oclc.org/ooxml/officeDocument/relationships/slideLayout" Target="../slideLayouts/slideLayout6.xml"/><Relationship Id="rId11" Type="http://purl.oclc.org/ooxml/officeDocument/relationships/slideLayout" Target="../slideLayouts/slideLayout11.xml"/><Relationship Id="rId5" Type="http://purl.oclc.org/ooxml/officeDocument/relationships/slideLayout" Target="../slideLayouts/slideLayout5.xml"/><Relationship Id="rId10" Type="http://purl.oclc.org/ooxml/officeDocument/relationships/slideLayout" Target="../slideLayouts/slideLayout10.xml"/><Relationship Id="rId4" Type="http://purl.oclc.org/ooxml/officeDocument/relationships/slideLayout" Target="../slideLayouts/slideLayout4.xml"/><Relationship Id="rId9" Type="http://purl.oclc.org/ooxml/officeDocument/relationships/slideLayout" Target="../slideLayouts/slideLayout9.xml"/></Relationships>
</file>

<file path=ppt/slideMasters/slideMaster1.xml><?xml version="1.0" encoding="utf-8"?>
<p:sldMaster xmlns:a="http://purl.oclc.org/ooxml/drawingml/main" xmlns:r="http://purl.oclc.org/ooxml/officeDocument/relationships" xmlns:p="http://purl.oclc.org/ooxml/presentationml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C99091-D547-C640-5C4C-9294FAAF45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-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777AA-5B2F-283D-7D87-195C8073B0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-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9A907D-D815-F895-2B7C-F43D67A8A728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-" sz="1200" b="0" i="0" u="none" strike="noStrike" kern="1200" cap="none" spc="0" baseline="0%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53BCC442-7B5A-4772-BC22-09292EC38A91}" type="datetime1">
              <a:rPr lang="-"/>
              <a:pPr lvl="0"/>
              <a:t>03/28/2023</a:t>
            </a:fld>
            <a:endParaRPr lang="-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4338D-F172-BCEF-BFCB-A94A04384145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-" sz="1200" b="0" i="0" u="none" strike="noStrike" kern="1200" cap="none" spc="0" baseline="0%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-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ECE91F-C1E7-3223-3093-E39B7CA9F62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-" sz="1200" b="0" i="0" u="none" strike="noStrike" kern="1200" cap="none" spc="0" baseline="0%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3F33273B-8196-4F2E-B214-7BEF62D1DE25}" type="slidenum">
              <a:t>‹#›</a:t>
            </a:fld>
            <a:endParaRPr lang="-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%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%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%"/>
        </a:lnSpc>
        <a:spcBef>
          <a:spcPts val="1000"/>
        </a:spcBef>
        <a:spcAft>
          <a:spcPts val="0"/>
        </a:spcAft>
        <a:buSzPct val="100%"/>
        <a:buFont typeface="Arial" pitchFamily="34"/>
        <a:buChar char="•"/>
        <a:tabLst/>
        <a:defRPr lang="en-US" sz="2800" b="0" i="0" u="none" strike="noStrike" kern="1200" cap="none" spc="0" baseline="0%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%"/>
        </a:lnSpc>
        <a:spcBef>
          <a:spcPts val="500"/>
        </a:spcBef>
        <a:spcAft>
          <a:spcPts val="0"/>
        </a:spcAft>
        <a:buSzPct val="100%"/>
        <a:buFont typeface="Arial" pitchFamily="34"/>
        <a:buChar char="•"/>
        <a:tabLst/>
        <a:defRPr lang="en-US" sz="2400" b="0" i="0" u="none" strike="noStrike" kern="1200" cap="none" spc="0" baseline="0%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%"/>
        </a:lnSpc>
        <a:spcBef>
          <a:spcPts val="500"/>
        </a:spcBef>
        <a:spcAft>
          <a:spcPts val="0"/>
        </a:spcAft>
        <a:buSzPct val="100%"/>
        <a:buFont typeface="Arial" pitchFamily="34"/>
        <a:buChar char="•"/>
        <a:tabLst/>
        <a:defRPr lang="en-US" sz="2000" b="0" i="0" u="none" strike="noStrike" kern="1200" cap="none" spc="0" baseline="0%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%"/>
        </a:lnSpc>
        <a:spcBef>
          <a:spcPts val="500"/>
        </a:spcBef>
        <a:spcAft>
          <a:spcPts val="0"/>
        </a:spcAft>
        <a:buSzPct val="100%"/>
        <a:buFont typeface="Arial" pitchFamily="34"/>
        <a:buChar char="•"/>
        <a:tabLst/>
        <a:defRPr lang="en-US" sz="1800" b="0" i="0" u="none" strike="noStrike" kern="1200" cap="none" spc="0" baseline="0%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%"/>
        </a:lnSpc>
        <a:spcBef>
          <a:spcPts val="500"/>
        </a:spcBef>
        <a:spcAft>
          <a:spcPts val="0"/>
        </a:spcAft>
        <a:buSzPct val="100%"/>
        <a:buFont typeface="Arial" pitchFamily="34"/>
        <a:buChar char="•"/>
        <a:tabLst/>
        <a:defRPr lang="en-US" sz="1800" b="0" i="0" u="none" strike="noStrike" kern="1200" cap="none" spc="0" baseline="0%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%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%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%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%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purl.oclc.org/ooxml/officeDocument/relationships/image" Target="../media/image7.png"/><Relationship Id="rId13" Type="http://purl.oclc.org/ooxml/officeDocument/relationships/image" Target="../media/image12.png"/><Relationship Id="rId3" Type="http://purl.oclc.org/ooxml/officeDocument/relationships/image" Target="../media/image2.png"/><Relationship Id="rId7" Type="http://purl.oclc.org/ooxml/officeDocument/relationships/image" Target="../media/image6.png"/><Relationship Id="rId12" Type="http://purl.oclc.org/ooxml/officeDocument/relationships/image" Target="../media/image11.png"/><Relationship Id="rId2" Type="http://purl.oclc.org/ooxml/officeDocument/relationships/image" Target="../media/image1.png"/><Relationship Id="rId16" Type="http://purl.oclc.org/ooxml/officeDocument/relationships/image" Target="../media/image15.png"/><Relationship Id="rId1" Type="http://purl.oclc.org/ooxml/officeDocument/relationships/slideLayout" Target="../slideLayouts/slideLayout1.xml"/><Relationship Id="rId6" Type="http://purl.oclc.org/ooxml/officeDocument/relationships/image" Target="../media/image5.png"/><Relationship Id="rId11" Type="http://purl.oclc.org/ooxml/officeDocument/relationships/image" Target="../media/image10.png"/><Relationship Id="rId5" Type="http://purl.oclc.org/ooxml/officeDocument/relationships/image" Target="../media/image4.png"/><Relationship Id="rId15" Type="http://purl.oclc.org/ooxml/officeDocument/relationships/image" Target="../media/image14.png"/><Relationship Id="rId10" Type="http://purl.oclc.org/ooxml/officeDocument/relationships/image" Target="../media/image9.png"/><Relationship Id="rId4" Type="http://purl.oclc.org/ooxml/officeDocument/relationships/image" Target="../media/image3.png"/><Relationship Id="rId9" Type="http://purl.oclc.org/ooxml/officeDocument/relationships/image" Target="../media/image8.png"/><Relationship Id="rId14" Type="http://purl.oclc.org/ooxml/officeDocument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8" Type="http://purl.oclc.org/ooxml/officeDocument/relationships/image" Target="../media/image7.png"/><Relationship Id="rId13" Type="http://purl.oclc.org/ooxml/officeDocument/relationships/image" Target="../media/image10.png"/><Relationship Id="rId18" Type="http://purl.oclc.org/ooxml/officeDocument/relationships/image" Target="../media/image14.png"/><Relationship Id="rId26" Type="http://schemas.microsoft.com/office/2007/relationships/hdphoto" Target="../media/hdphoto1.wdp"/><Relationship Id="rId3" Type="http://purl.oclc.org/ooxml/officeDocument/relationships/image" Target="../media/image2.png"/><Relationship Id="rId21" Type="http://purl.oclc.org/ooxml/officeDocument/relationships/image" Target="../media/image21.png"/><Relationship Id="rId7" Type="http://purl.oclc.org/ooxml/officeDocument/relationships/image" Target="../media/image6.png"/><Relationship Id="rId12" Type="http://purl.oclc.org/ooxml/officeDocument/relationships/image" Target="../media/image13.png"/><Relationship Id="rId17" Type="http://purl.oclc.org/ooxml/officeDocument/relationships/image" Target="../media/image18.png"/><Relationship Id="rId25" Type="http://purl.oclc.org/ooxml/officeDocument/relationships/image" Target="../media/image24.png"/><Relationship Id="rId2" Type="http://purl.oclc.org/ooxml/officeDocument/relationships/image" Target="../media/image1.png"/><Relationship Id="rId16" Type="http://purl.oclc.org/ooxml/officeDocument/relationships/image" Target="../media/image17.png"/><Relationship Id="rId20" Type="http://purl.oclc.org/ooxml/officeDocument/relationships/image" Target="../media/image20.png"/><Relationship Id="rId1" Type="http://purl.oclc.org/ooxml/officeDocument/relationships/slideLayout" Target="../slideLayouts/slideLayout1.xml"/><Relationship Id="rId6" Type="http://purl.oclc.org/ooxml/officeDocument/relationships/image" Target="../media/image5.png"/><Relationship Id="rId11" Type="http://purl.oclc.org/ooxml/officeDocument/relationships/image" Target="../media/image12.png"/><Relationship Id="rId24" Type="http://purl.oclc.org/ooxml/officeDocument/relationships/image" Target="../media/image15.png"/><Relationship Id="rId5" Type="http://purl.oclc.org/ooxml/officeDocument/relationships/image" Target="../media/image4.png"/><Relationship Id="rId15" Type="http://purl.oclc.org/ooxml/officeDocument/relationships/image" Target="../media/image16.png"/><Relationship Id="rId23" Type="http://purl.oclc.org/ooxml/officeDocument/relationships/image" Target="../media/image23.png"/><Relationship Id="rId28" Type="http://purl.oclc.org/ooxml/officeDocument/relationships/image" Target="../media/image26.png"/><Relationship Id="rId10" Type="http://purl.oclc.org/ooxml/officeDocument/relationships/image" Target="../media/image9.png"/><Relationship Id="rId19" Type="http://purl.oclc.org/ooxml/officeDocument/relationships/image" Target="../media/image19.png"/><Relationship Id="rId4" Type="http://purl.oclc.org/ooxml/officeDocument/relationships/image" Target="../media/image3.png"/><Relationship Id="rId9" Type="http://purl.oclc.org/ooxml/officeDocument/relationships/image" Target="../media/image8.png"/><Relationship Id="rId14" Type="http://purl.oclc.org/ooxml/officeDocument/relationships/image" Target="../media/image11.png"/><Relationship Id="rId22" Type="http://purl.oclc.org/ooxml/officeDocument/relationships/image" Target="../media/image22.png"/><Relationship Id="rId27" Type="http://purl.oclc.org/ooxml/officeDocument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8" Type="http://purl.oclc.org/ooxml/officeDocument/relationships/image" Target="../media/image7.png"/><Relationship Id="rId13" Type="http://purl.oclc.org/ooxml/officeDocument/relationships/image" Target="../media/image10.png"/><Relationship Id="rId18" Type="http://purl.oclc.org/ooxml/officeDocument/relationships/image" Target="../media/image14.png"/><Relationship Id="rId26" Type="http://schemas.microsoft.com/office/2007/relationships/hdphoto" Target="../media/hdphoto1.wdp"/><Relationship Id="rId3" Type="http://purl.oclc.org/ooxml/officeDocument/relationships/image" Target="../media/image2.png"/><Relationship Id="rId21" Type="http://purl.oclc.org/ooxml/officeDocument/relationships/image" Target="../media/image21.png"/><Relationship Id="rId7" Type="http://purl.oclc.org/ooxml/officeDocument/relationships/image" Target="../media/image6.png"/><Relationship Id="rId12" Type="http://purl.oclc.org/ooxml/officeDocument/relationships/image" Target="../media/image13.png"/><Relationship Id="rId17" Type="http://purl.oclc.org/ooxml/officeDocument/relationships/image" Target="../media/image18.png"/><Relationship Id="rId25" Type="http://purl.oclc.org/ooxml/officeDocument/relationships/image" Target="../media/image24.png"/><Relationship Id="rId2" Type="http://purl.oclc.org/ooxml/officeDocument/relationships/image" Target="../media/image1.png"/><Relationship Id="rId16" Type="http://purl.oclc.org/ooxml/officeDocument/relationships/image" Target="../media/image17.png"/><Relationship Id="rId20" Type="http://purl.oclc.org/ooxml/officeDocument/relationships/image" Target="../media/image20.png"/><Relationship Id="rId29" Type="http://purl.oclc.org/ooxml/officeDocument/relationships/image" Target="../media/image27.png"/><Relationship Id="rId1" Type="http://purl.oclc.org/ooxml/officeDocument/relationships/slideLayout" Target="../slideLayouts/slideLayout1.xml"/><Relationship Id="rId6" Type="http://purl.oclc.org/ooxml/officeDocument/relationships/image" Target="../media/image5.png"/><Relationship Id="rId11" Type="http://purl.oclc.org/ooxml/officeDocument/relationships/image" Target="../media/image12.png"/><Relationship Id="rId24" Type="http://purl.oclc.org/ooxml/officeDocument/relationships/image" Target="../media/image15.png"/><Relationship Id="rId5" Type="http://purl.oclc.org/ooxml/officeDocument/relationships/image" Target="../media/image4.png"/><Relationship Id="rId15" Type="http://purl.oclc.org/ooxml/officeDocument/relationships/image" Target="../media/image16.png"/><Relationship Id="rId23" Type="http://purl.oclc.org/ooxml/officeDocument/relationships/image" Target="../media/image23.png"/><Relationship Id="rId28" Type="http://purl.oclc.org/ooxml/officeDocument/relationships/image" Target="../media/image26.png"/><Relationship Id="rId10" Type="http://purl.oclc.org/ooxml/officeDocument/relationships/image" Target="../media/image9.png"/><Relationship Id="rId19" Type="http://purl.oclc.org/ooxml/officeDocument/relationships/image" Target="../media/image19.png"/><Relationship Id="rId4" Type="http://purl.oclc.org/ooxml/officeDocument/relationships/image" Target="../media/image3.png"/><Relationship Id="rId9" Type="http://purl.oclc.org/ooxml/officeDocument/relationships/image" Target="../media/image8.png"/><Relationship Id="rId14" Type="http://purl.oclc.org/ooxml/officeDocument/relationships/image" Target="../media/image11.png"/><Relationship Id="rId22" Type="http://purl.oclc.org/ooxml/officeDocument/relationships/image" Target="../media/image22.png"/><Relationship Id="rId27" Type="http://purl.oclc.org/ooxml/officeDocument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1" Type="http://purl.oclc.org/ooxml/officeDocument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purl.oclc.org/ooxml/officeDocument/relationships/image" Target="../media/image8.png"/><Relationship Id="rId13" Type="http://purl.oclc.org/ooxml/officeDocument/relationships/image" Target="../media/image11.png"/><Relationship Id="rId18" Type="http://purl.oclc.org/ooxml/officeDocument/relationships/image" Target="../media/image19.png"/><Relationship Id="rId3" Type="http://purl.oclc.org/ooxml/officeDocument/relationships/image" Target="../media/image3.png"/><Relationship Id="rId21" Type="http://purl.oclc.org/ooxml/officeDocument/relationships/image" Target="../media/image22.png"/><Relationship Id="rId7" Type="http://purl.oclc.org/ooxml/officeDocument/relationships/image" Target="../media/image7.png"/><Relationship Id="rId12" Type="http://purl.oclc.org/ooxml/officeDocument/relationships/image" Target="../media/image10.png"/><Relationship Id="rId17" Type="http://purl.oclc.org/ooxml/officeDocument/relationships/image" Target="../media/image14.png"/><Relationship Id="rId2" Type="http://purl.oclc.org/ooxml/officeDocument/relationships/image" Target="../media/image1.png"/><Relationship Id="rId16" Type="http://purl.oclc.org/ooxml/officeDocument/relationships/image" Target="../media/image18.png"/><Relationship Id="rId20" Type="http://purl.oclc.org/ooxml/officeDocument/relationships/image" Target="../media/image21.png"/><Relationship Id="rId1" Type="http://purl.oclc.org/ooxml/officeDocument/relationships/slideLayout" Target="../slideLayouts/slideLayout1.xml"/><Relationship Id="rId6" Type="http://purl.oclc.org/ooxml/officeDocument/relationships/image" Target="../media/image6.png"/><Relationship Id="rId11" Type="http://purl.oclc.org/ooxml/officeDocument/relationships/image" Target="../media/image13.png"/><Relationship Id="rId24" Type="http://purl.oclc.org/ooxml/officeDocument/relationships/image" Target="../media/image15.png"/><Relationship Id="rId5" Type="http://purl.oclc.org/ooxml/officeDocument/relationships/image" Target="../media/image5.png"/><Relationship Id="rId15" Type="http://purl.oclc.org/ooxml/officeDocument/relationships/image" Target="../media/image17.png"/><Relationship Id="rId23" Type="http://purl.oclc.org/ooxml/officeDocument/relationships/image" Target="../media/image2.png"/><Relationship Id="rId10" Type="http://purl.oclc.org/ooxml/officeDocument/relationships/image" Target="../media/image12.png"/><Relationship Id="rId19" Type="http://purl.oclc.org/ooxml/officeDocument/relationships/image" Target="../media/image20.png"/><Relationship Id="rId4" Type="http://purl.oclc.org/ooxml/officeDocument/relationships/image" Target="../media/image4.png"/><Relationship Id="rId9" Type="http://purl.oclc.org/ooxml/officeDocument/relationships/image" Target="../media/image9.png"/><Relationship Id="rId14" Type="http://purl.oclc.org/ooxml/officeDocument/relationships/image" Target="../media/image16.png"/><Relationship Id="rId22" Type="http://purl.oclc.org/ooxml/officeDocument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8" Type="http://purl.oclc.org/ooxml/officeDocument/relationships/image" Target="../media/image5.png"/><Relationship Id="rId13" Type="http://purl.oclc.org/ooxml/officeDocument/relationships/image" Target="../media/image28.png"/><Relationship Id="rId3" Type="http://purl.oclc.org/ooxml/officeDocument/relationships/image" Target="../media/image2.png"/><Relationship Id="rId7" Type="http://purl.oclc.org/ooxml/officeDocument/relationships/image" Target="../media/image4.png"/><Relationship Id="rId12" Type="http://purl.oclc.org/ooxml/officeDocument/relationships/image" Target="../media/image22.png"/><Relationship Id="rId2" Type="http://purl.oclc.org/ooxml/officeDocument/relationships/image" Target="../media/image1.png"/><Relationship Id="rId16" Type="http://purl.oclc.org/ooxml/officeDocument/relationships/image" Target="../media/image15.png"/><Relationship Id="rId1" Type="http://purl.oclc.org/ooxml/officeDocument/relationships/slideLayout" Target="../slideLayouts/slideLayout1.xml"/><Relationship Id="rId6" Type="http://purl.oclc.org/ooxml/officeDocument/relationships/image" Target="../media/image14.png"/><Relationship Id="rId11" Type="http://purl.oclc.org/ooxml/officeDocument/relationships/image" Target="../media/image9.png"/><Relationship Id="rId5" Type="http://purl.oclc.org/ooxml/officeDocument/relationships/image" Target="../media/image7.png"/><Relationship Id="rId15" Type="http://purl.oclc.org/ooxml/officeDocument/relationships/image" Target="../media/image30.png"/><Relationship Id="rId10" Type="http://purl.oclc.org/ooxml/officeDocument/relationships/image" Target="../media/image8.png"/><Relationship Id="rId4" Type="http://purl.oclc.org/ooxml/officeDocument/relationships/image" Target="../media/image3.png"/><Relationship Id="rId9" Type="http://purl.oclc.org/ooxml/officeDocument/relationships/image" Target="../media/image6.png"/><Relationship Id="rId14" Type="http://purl.oclc.org/ooxml/officeDocument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8" Type="http://purl.oclc.org/ooxml/officeDocument/relationships/image" Target="../media/image8.png"/><Relationship Id="rId13" Type="http://purl.oclc.org/ooxml/officeDocument/relationships/image" Target="../media/image14.png"/><Relationship Id="rId3" Type="http://purl.oclc.org/ooxml/officeDocument/relationships/image" Target="../media/image9.png"/><Relationship Id="rId7" Type="http://purl.oclc.org/ooxml/officeDocument/relationships/image" Target="../media/image7.png"/><Relationship Id="rId12" Type="http://purl.oclc.org/ooxml/officeDocument/relationships/image" Target="../media/image6.png"/><Relationship Id="rId2" Type="http://purl.oclc.org/ooxml/officeDocument/relationships/image" Target="../media/image31.png"/><Relationship Id="rId1" Type="http://purl.oclc.org/ooxml/officeDocument/relationships/slideLayout" Target="../slideLayouts/slideLayout7.xml"/><Relationship Id="rId6" Type="http://purl.oclc.org/ooxml/officeDocument/relationships/image" Target="../media/image3.png"/><Relationship Id="rId11" Type="http://purl.oclc.org/ooxml/officeDocument/relationships/image" Target="../media/image5.png"/><Relationship Id="rId5" Type="http://purl.oclc.org/ooxml/officeDocument/relationships/image" Target="../media/image2.png"/><Relationship Id="rId10" Type="http://purl.oclc.org/ooxml/officeDocument/relationships/image" Target="../media/image33.png"/><Relationship Id="rId4" Type="http://purl.oclc.org/ooxml/officeDocument/relationships/image" Target="../media/image32.png"/><Relationship Id="rId9" Type="http://purl.oclc.org/ooxml/officeDocument/relationships/image" Target="../media/image4.png"/><Relationship Id="rId14" Type="http://purl.oclc.org/ooxml/officeDocument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8" Type="http://purl.oclc.org/ooxml/officeDocument/relationships/image" Target="../media/image5.png"/><Relationship Id="rId13" Type="http://purl.oclc.org/ooxml/officeDocument/relationships/image" Target="../media/image14.png"/><Relationship Id="rId3" Type="http://purl.oclc.org/ooxml/officeDocument/relationships/image" Target="../media/image2.png"/><Relationship Id="rId7" Type="http://purl.oclc.org/ooxml/officeDocument/relationships/image" Target="../media/image4.png"/><Relationship Id="rId12" Type="http://purl.oclc.org/ooxml/officeDocument/relationships/image" Target="../media/image8.png"/><Relationship Id="rId2" Type="http://purl.oclc.org/ooxml/officeDocument/relationships/image" Target="../media/image31.png"/><Relationship Id="rId1" Type="http://purl.oclc.org/ooxml/officeDocument/relationships/slideLayout" Target="../slideLayouts/slideLayout7.xml"/><Relationship Id="rId6" Type="http://purl.oclc.org/ooxml/officeDocument/relationships/image" Target="../media/image3.png"/><Relationship Id="rId11" Type="http://purl.oclc.org/ooxml/officeDocument/relationships/image" Target="../media/image33.png"/><Relationship Id="rId5" Type="http://purl.oclc.org/ooxml/officeDocument/relationships/image" Target="../media/image32.png"/><Relationship Id="rId10" Type="http://purl.oclc.org/ooxml/officeDocument/relationships/image" Target="../media/image7.png"/><Relationship Id="rId4" Type="http://purl.oclc.org/ooxml/officeDocument/relationships/image" Target="../media/image9.png"/><Relationship Id="rId9" Type="http://purl.oclc.org/ooxml/officeDocument/relationships/image" Target="../media/image6.png"/><Relationship Id="rId14" Type="http://purl.oclc.org/ooxml/officeDocument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8" Type="http://purl.oclc.org/ooxml/officeDocument/relationships/image" Target="../media/image7.png"/><Relationship Id="rId13" Type="http://purl.oclc.org/ooxml/officeDocument/relationships/image" Target="../media/image34.png"/><Relationship Id="rId3" Type="http://purl.oclc.org/ooxml/officeDocument/relationships/image" Target="../media/image2.png"/><Relationship Id="rId7" Type="http://purl.oclc.org/ooxml/officeDocument/relationships/image" Target="../media/image6.png"/><Relationship Id="rId12" Type="http://purl.oclc.org/ooxml/officeDocument/relationships/image" Target="../media/image28.png"/><Relationship Id="rId2" Type="http://purl.oclc.org/ooxml/officeDocument/relationships/image" Target="../media/image1.png"/><Relationship Id="rId1" Type="http://purl.oclc.org/ooxml/officeDocument/relationships/slideLayout" Target="../slideLayouts/slideLayout1.xml"/><Relationship Id="rId6" Type="http://purl.oclc.org/ooxml/officeDocument/relationships/image" Target="../media/image5.png"/><Relationship Id="rId11" Type="http://purl.oclc.org/ooxml/officeDocument/relationships/image" Target="../media/image22.png"/><Relationship Id="rId5" Type="http://purl.oclc.org/ooxml/officeDocument/relationships/image" Target="../media/image4.png"/><Relationship Id="rId10" Type="http://purl.oclc.org/ooxml/officeDocument/relationships/image" Target="../media/image9.png"/><Relationship Id="rId4" Type="http://purl.oclc.org/ooxml/officeDocument/relationships/image" Target="../media/image3.png"/><Relationship Id="rId9" Type="http://purl.oclc.org/ooxml/officeDocument/relationships/image" Target="../media/image8.png"/><Relationship Id="rId14" Type="http://purl.oclc.org/ooxml/officeDocument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8" Type="http://purl.oclc.org/ooxml/officeDocument/relationships/image" Target="../media/image35.png"/><Relationship Id="rId13" Type="http://purl.oclc.org/ooxml/officeDocument/relationships/image" Target="../media/image4.png"/><Relationship Id="rId3" Type="http://purl.oclc.org/ooxml/officeDocument/relationships/image" Target="../media/image5.png"/><Relationship Id="rId7" Type="http://purl.oclc.org/ooxml/officeDocument/relationships/image" Target="../media/image34.png"/><Relationship Id="rId12" Type="http://purl.oclc.org/ooxml/officeDocument/relationships/image" Target="../media/image3.png"/><Relationship Id="rId17" Type="http://purl.oclc.org/ooxml/officeDocument/relationships/image" Target="../media/image15.png"/><Relationship Id="rId2" Type="http://purl.oclc.org/ooxml/officeDocument/relationships/image" Target="../media/image1.png"/><Relationship Id="rId16" Type="http://purl.oclc.org/ooxml/officeDocument/relationships/image" Target="../media/image9.png"/><Relationship Id="rId1" Type="http://purl.oclc.org/ooxml/officeDocument/relationships/slideLayout" Target="../slideLayouts/slideLayout1.xml"/><Relationship Id="rId6" Type="http://purl.oclc.org/ooxml/officeDocument/relationships/image" Target="../media/image28.png"/><Relationship Id="rId11" Type="http://purl.oclc.org/ooxml/officeDocument/relationships/image" Target="../media/image2.png"/><Relationship Id="rId5" Type="http://purl.oclc.org/ooxml/officeDocument/relationships/image" Target="../media/image22.png"/><Relationship Id="rId15" Type="http://purl.oclc.org/ooxml/officeDocument/relationships/image" Target="../media/image8.png"/><Relationship Id="rId10" Type="http://purl.oclc.org/ooxml/officeDocument/relationships/image" Target="../media/image37.png"/><Relationship Id="rId4" Type="http://purl.oclc.org/ooxml/officeDocument/relationships/image" Target="../media/image6.png"/><Relationship Id="rId9" Type="http://purl.oclc.org/ooxml/officeDocument/relationships/image" Target="../media/image36.png"/><Relationship Id="rId14" Type="http://purl.oclc.org/ooxml/officeDocument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8" Type="http://purl.oclc.org/ooxml/officeDocument/relationships/image" Target="../media/image36.png"/><Relationship Id="rId13" Type="http://purl.oclc.org/ooxml/officeDocument/relationships/image" Target="../media/image4.png"/><Relationship Id="rId18" Type="http://purl.oclc.org/ooxml/officeDocument/relationships/image" Target="../media/image15.png"/><Relationship Id="rId3" Type="http://purl.oclc.org/ooxml/officeDocument/relationships/image" Target="../media/image5.png"/><Relationship Id="rId7" Type="http://purl.oclc.org/ooxml/officeDocument/relationships/image" Target="../media/image34.png"/><Relationship Id="rId12" Type="http://purl.oclc.org/ooxml/officeDocument/relationships/image" Target="../media/image3.png"/><Relationship Id="rId17" Type="http://purl.oclc.org/ooxml/officeDocument/relationships/image" Target="../media/image14.png"/><Relationship Id="rId2" Type="http://purl.oclc.org/ooxml/officeDocument/relationships/image" Target="../media/image1.png"/><Relationship Id="rId16" Type="http://purl.oclc.org/ooxml/officeDocument/relationships/image" Target="../media/image9.png"/><Relationship Id="rId1" Type="http://purl.oclc.org/ooxml/officeDocument/relationships/slideLayout" Target="../slideLayouts/slideLayout1.xml"/><Relationship Id="rId6" Type="http://purl.oclc.org/ooxml/officeDocument/relationships/image" Target="../media/image28.png"/><Relationship Id="rId11" Type="http://purl.oclc.org/ooxml/officeDocument/relationships/image" Target="../media/image2.png"/><Relationship Id="rId5" Type="http://purl.oclc.org/ooxml/officeDocument/relationships/image" Target="../media/image22.png"/><Relationship Id="rId15" Type="http://purl.oclc.org/ooxml/officeDocument/relationships/image" Target="../media/image8.png"/><Relationship Id="rId10" Type="http://purl.oclc.org/ooxml/officeDocument/relationships/image" Target="../media/image38.png"/><Relationship Id="rId4" Type="http://purl.oclc.org/ooxml/officeDocument/relationships/image" Target="../media/image6.png"/><Relationship Id="rId9" Type="http://purl.oclc.org/ooxml/officeDocument/relationships/image" Target="../media/image37.png"/><Relationship Id="rId14" Type="http://purl.oclc.org/ooxml/officeDocument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purl.oclc.org/ooxml/officeDocument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purl.oclc.org/ooxml/officeDocument/relationships/image" Target="../media/image13.png"/><Relationship Id="rId13" Type="http://purl.oclc.org/ooxml/officeDocument/relationships/image" Target="../media/image4.png"/><Relationship Id="rId18" Type="http://purl.oclc.org/ooxml/officeDocument/relationships/image" Target="../media/image14.png"/><Relationship Id="rId3" Type="http://purl.oclc.org/ooxml/officeDocument/relationships/image" Target="../media/image5.png"/><Relationship Id="rId7" Type="http://purl.oclc.org/ooxml/officeDocument/relationships/image" Target="../media/image12.png"/><Relationship Id="rId12" Type="http://purl.oclc.org/ooxml/officeDocument/relationships/image" Target="../media/image3.png"/><Relationship Id="rId17" Type="http://purl.oclc.org/ooxml/officeDocument/relationships/image" Target="../media/image11.png"/><Relationship Id="rId2" Type="http://purl.oclc.org/ooxml/officeDocument/relationships/image" Target="../media/image1.png"/><Relationship Id="rId16" Type="http://purl.oclc.org/ooxml/officeDocument/relationships/image" Target="../media/image10.png"/><Relationship Id="rId1" Type="http://purl.oclc.org/ooxml/officeDocument/relationships/slideLayout" Target="../slideLayouts/slideLayout1.xml"/><Relationship Id="rId6" Type="http://purl.oclc.org/ooxml/officeDocument/relationships/image" Target="../media/image8.png"/><Relationship Id="rId11" Type="http://purl.oclc.org/ooxml/officeDocument/relationships/image" Target="../media/image2.png"/><Relationship Id="rId5" Type="http://purl.oclc.org/ooxml/officeDocument/relationships/image" Target="../media/image22.png"/><Relationship Id="rId15" Type="http://purl.oclc.org/ooxml/officeDocument/relationships/image" Target="../media/image9.png"/><Relationship Id="rId10" Type="http://purl.oclc.org/ooxml/officeDocument/relationships/image" Target="../media/image23.png"/><Relationship Id="rId19" Type="http://purl.oclc.org/ooxml/officeDocument/relationships/image" Target="../media/image15.png"/><Relationship Id="rId4" Type="http://purl.oclc.org/ooxml/officeDocument/relationships/image" Target="../media/image6.png"/><Relationship Id="rId9" Type="http://purl.oclc.org/ooxml/officeDocument/relationships/image" Target="../media/image39.png"/><Relationship Id="rId14" Type="http://purl.oclc.org/ooxml/officeDocument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1" Type="http://purl.oclc.org/ooxml/officeDocument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purl.oclc.org/ooxml/officeDocument/relationships/image" Target="../media/image41.png"/><Relationship Id="rId2" Type="http://purl.oclc.org/ooxml/officeDocument/relationships/image" Target="../media/image40.png"/><Relationship Id="rId1" Type="http://purl.oclc.org/ooxml/officeDocument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purl.oclc.org/ooxml/officeDocument/relationships/image" Target="../media/image41.png"/><Relationship Id="rId2" Type="http://purl.oclc.org/ooxml/officeDocument/relationships/image" Target="../media/image42.png"/><Relationship Id="rId1" Type="http://purl.oclc.org/ooxml/officeDocument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8" Type="http://purl.oclc.org/ooxml/officeDocument/relationships/image" Target="../media/image7.png"/><Relationship Id="rId13" Type="http://purl.oclc.org/ooxml/officeDocument/relationships/image" Target="../media/image12.png"/><Relationship Id="rId3" Type="http://purl.oclc.org/ooxml/officeDocument/relationships/image" Target="../media/image2.png"/><Relationship Id="rId7" Type="http://purl.oclc.org/ooxml/officeDocument/relationships/image" Target="../media/image6.png"/><Relationship Id="rId12" Type="http://purl.oclc.org/ooxml/officeDocument/relationships/image" Target="../media/image11.png"/><Relationship Id="rId2" Type="http://purl.oclc.org/ooxml/officeDocument/relationships/image" Target="../media/image1.png"/><Relationship Id="rId1" Type="http://purl.oclc.org/ooxml/officeDocument/relationships/slideLayout" Target="../slideLayouts/slideLayout1.xml"/><Relationship Id="rId6" Type="http://purl.oclc.org/ooxml/officeDocument/relationships/image" Target="../media/image5.png"/><Relationship Id="rId11" Type="http://purl.oclc.org/ooxml/officeDocument/relationships/image" Target="../media/image10.png"/><Relationship Id="rId5" Type="http://purl.oclc.org/ooxml/officeDocument/relationships/image" Target="../media/image4.png"/><Relationship Id="rId10" Type="http://purl.oclc.org/ooxml/officeDocument/relationships/image" Target="../media/image9.png"/><Relationship Id="rId4" Type="http://purl.oclc.org/ooxml/officeDocument/relationships/image" Target="../media/image3.png"/><Relationship Id="rId9" Type="http://purl.oclc.org/ooxml/officeDocument/relationships/image" Target="../media/image8.png"/><Relationship Id="rId14" Type="http://purl.oclc.org/ooxml/officeDocument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8" Type="http://purl.oclc.org/ooxml/officeDocument/relationships/image" Target="../media/image7.png"/><Relationship Id="rId13" Type="http://purl.oclc.org/ooxml/officeDocument/relationships/image" Target="../media/image43.png"/><Relationship Id="rId3" Type="http://purl.oclc.org/ooxml/officeDocument/relationships/image" Target="../media/image2.png"/><Relationship Id="rId7" Type="http://purl.oclc.org/ooxml/officeDocument/relationships/image" Target="../media/image6.png"/><Relationship Id="rId12" Type="http://purl.oclc.org/ooxml/officeDocument/relationships/image" Target="../media/image11.png"/><Relationship Id="rId2" Type="http://purl.oclc.org/ooxml/officeDocument/relationships/image" Target="../media/image1.png"/><Relationship Id="rId1" Type="http://purl.oclc.org/ooxml/officeDocument/relationships/slideLayout" Target="../slideLayouts/slideLayout1.xml"/><Relationship Id="rId6" Type="http://purl.oclc.org/ooxml/officeDocument/relationships/image" Target="../media/image5.png"/><Relationship Id="rId11" Type="http://purl.oclc.org/ooxml/officeDocument/relationships/image" Target="../media/image10.png"/><Relationship Id="rId5" Type="http://purl.oclc.org/ooxml/officeDocument/relationships/image" Target="../media/image4.png"/><Relationship Id="rId15" Type="http://purl.oclc.org/ooxml/officeDocument/relationships/image" Target="../media/image13.png"/><Relationship Id="rId10" Type="http://purl.oclc.org/ooxml/officeDocument/relationships/image" Target="../media/image9.png"/><Relationship Id="rId4" Type="http://purl.oclc.org/ooxml/officeDocument/relationships/image" Target="../media/image3.png"/><Relationship Id="rId9" Type="http://purl.oclc.org/ooxml/officeDocument/relationships/image" Target="../media/image8.png"/><Relationship Id="rId14" Type="http://purl.oclc.org/ooxml/officeDocument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8" Type="http://purl.oclc.org/ooxml/officeDocument/relationships/image" Target="../media/image7.png"/><Relationship Id="rId13" Type="http://purl.oclc.org/ooxml/officeDocument/relationships/image" Target="../media/image17.png"/><Relationship Id="rId3" Type="http://purl.oclc.org/ooxml/officeDocument/relationships/image" Target="../media/image9.png"/><Relationship Id="rId7" Type="http://purl.oclc.org/ooxml/officeDocument/relationships/image" Target="../media/image6.png"/><Relationship Id="rId12" Type="http://purl.oclc.org/ooxml/officeDocument/relationships/image" Target="../media/image8.png"/><Relationship Id="rId2" Type="http://purl.oclc.org/ooxml/officeDocument/relationships/image" Target="../media/image31.png"/><Relationship Id="rId1" Type="http://purl.oclc.org/ooxml/officeDocument/relationships/slideLayout" Target="../slideLayouts/slideLayout7.xml"/><Relationship Id="rId6" Type="http://purl.oclc.org/ooxml/officeDocument/relationships/image" Target="../media/image5.png"/><Relationship Id="rId11" Type="http://purl.oclc.org/ooxml/officeDocument/relationships/image" Target="../media/image32.png"/><Relationship Id="rId5" Type="http://purl.oclc.org/ooxml/officeDocument/relationships/image" Target="../media/image4.png"/><Relationship Id="rId10" Type="http://purl.oclc.org/ooxml/officeDocument/relationships/image" Target="../media/image2.png"/><Relationship Id="rId4" Type="http://purl.oclc.org/ooxml/officeDocument/relationships/image" Target="../media/image3.png"/><Relationship Id="rId9" Type="http://purl.oclc.org/ooxml/officeDocument/relationships/image" Target="../media/image33.png"/><Relationship Id="rId14" Type="http://purl.oclc.org/ooxml/officeDocument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2" Type="http://purl.oclc.org/ooxml/officeDocument/relationships/image" Target="../media/image1.png"/><Relationship Id="rId1" Type="http://purl.oclc.org/ooxml/officeDocument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purl.oclc.org/ooxml/officeDocument/relationships/image" Target="../media/image31.png"/><Relationship Id="rId1" Type="http://purl.oclc.org/ooxml/officeDocument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8" Type="http://purl.oclc.org/ooxml/officeDocument/relationships/image" Target="../media/image7.png"/><Relationship Id="rId13" Type="http://purl.oclc.org/ooxml/officeDocument/relationships/image" Target="../media/image22.png"/><Relationship Id="rId3" Type="http://purl.oclc.org/ooxml/officeDocument/relationships/image" Target="../media/image2.png"/><Relationship Id="rId7" Type="http://purl.oclc.org/ooxml/officeDocument/relationships/image" Target="../media/image6.png"/><Relationship Id="rId12" Type="http://purl.oclc.org/ooxml/officeDocument/relationships/image" Target="../media/image18.png"/><Relationship Id="rId2" Type="http://purl.oclc.org/ooxml/officeDocument/relationships/image" Target="../media/image1.png"/><Relationship Id="rId1" Type="http://purl.oclc.org/ooxml/officeDocument/relationships/slideLayout" Target="../slideLayouts/slideLayout1.xml"/><Relationship Id="rId6" Type="http://purl.oclc.org/ooxml/officeDocument/relationships/image" Target="../media/image5.png"/><Relationship Id="rId11" Type="http://purl.oclc.org/ooxml/officeDocument/relationships/image" Target="../media/image17.png"/><Relationship Id="rId5" Type="http://purl.oclc.org/ooxml/officeDocument/relationships/image" Target="../media/image4.png"/><Relationship Id="rId10" Type="http://purl.oclc.org/ooxml/officeDocument/relationships/image" Target="../media/image9.png"/><Relationship Id="rId4" Type="http://purl.oclc.org/ooxml/officeDocument/relationships/image" Target="../media/image3.png"/><Relationship Id="rId9" Type="http://purl.oclc.org/ooxml/officeDocument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purl.oclc.org/ooxml/officeDocument/relationships/image" Target="../media/image7.png"/><Relationship Id="rId13" Type="http://purl.oclc.org/ooxml/officeDocument/relationships/image" Target="../media/image12.png"/><Relationship Id="rId3" Type="http://purl.oclc.org/ooxml/officeDocument/relationships/image" Target="../media/image2.png"/><Relationship Id="rId7" Type="http://purl.oclc.org/ooxml/officeDocument/relationships/image" Target="../media/image6.png"/><Relationship Id="rId12" Type="http://purl.oclc.org/ooxml/officeDocument/relationships/image" Target="../media/image11.png"/><Relationship Id="rId2" Type="http://purl.oclc.org/ooxml/officeDocument/relationships/image" Target="../media/image1.png"/><Relationship Id="rId16" Type="http://purl.oclc.org/ooxml/officeDocument/relationships/image" Target="../media/image15.png"/><Relationship Id="rId1" Type="http://purl.oclc.org/ooxml/officeDocument/relationships/slideLayout" Target="../slideLayouts/slideLayout1.xml"/><Relationship Id="rId6" Type="http://purl.oclc.org/ooxml/officeDocument/relationships/image" Target="../media/image5.png"/><Relationship Id="rId11" Type="http://purl.oclc.org/ooxml/officeDocument/relationships/image" Target="../media/image10.png"/><Relationship Id="rId5" Type="http://purl.oclc.org/ooxml/officeDocument/relationships/image" Target="../media/image4.png"/><Relationship Id="rId15" Type="http://purl.oclc.org/ooxml/officeDocument/relationships/image" Target="../media/image14.png"/><Relationship Id="rId10" Type="http://purl.oclc.org/ooxml/officeDocument/relationships/image" Target="../media/image9.png"/><Relationship Id="rId4" Type="http://purl.oclc.org/ooxml/officeDocument/relationships/image" Target="../media/image3.png"/><Relationship Id="rId9" Type="http://purl.oclc.org/ooxml/officeDocument/relationships/image" Target="../media/image8.png"/><Relationship Id="rId14" Type="http://purl.oclc.org/ooxml/officeDocument/relationships/image" Target="../media/image13.png"/></Relationships>
</file>

<file path=ppt/slides/_rels/slide30.xml.rels><?xml version="1.0" encoding="UTF-8" standalone="yes"?>
<Relationships xmlns="http://schemas.openxmlformats.org/package/2006/relationships"><Relationship Id="rId8" Type="http://purl.oclc.org/ooxml/officeDocument/relationships/image" Target="../media/image7.png"/><Relationship Id="rId13" Type="http://purl.oclc.org/ooxml/officeDocument/relationships/image" Target="../media/image17.png"/><Relationship Id="rId3" Type="http://purl.oclc.org/ooxml/officeDocument/relationships/image" Target="../media/image2.png"/><Relationship Id="rId7" Type="http://purl.oclc.org/ooxml/officeDocument/relationships/image" Target="../media/image6.png"/><Relationship Id="rId12" Type="http://purl.oclc.org/ooxml/officeDocument/relationships/image" Target="../media/image13.png"/><Relationship Id="rId2" Type="http://purl.oclc.org/ooxml/officeDocument/relationships/image" Target="../media/image1.png"/><Relationship Id="rId16" Type="http://purl.oclc.org/ooxml/officeDocument/relationships/image" Target="../media/image39.png"/><Relationship Id="rId1" Type="http://purl.oclc.org/ooxml/officeDocument/relationships/slideLayout" Target="../slideLayouts/slideLayout1.xml"/><Relationship Id="rId6" Type="http://purl.oclc.org/ooxml/officeDocument/relationships/image" Target="../media/image5.png"/><Relationship Id="rId11" Type="http://purl.oclc.org/ooxml/officeDocument/relationships/image" Target="../media/image12.png"/><Relationship Id="rId5" Type="http://purl.oclc.org/ooxml/officeDocument/relationships/image" Target="../media/image4.png"/><Relationship Id="rId15" Type="http://purl.oclc.org/ooxml/officeDocument/relationships/image" Target="../media/image22.png"/><Relationship Id="rId10" Type="http://purl.oclc.org/ooxml/officeDocument/relationships/image" Target="../media/image9.png"/><Relationship Id="rId4" Type="http://purl.oclc.org/ooxml/officeDocument/relationships/image" Target="../media/image3.png"/><Relationship Id="rId9" Type="http://purl.oclc.org/ooxml/officeDocument/relationships/image" Target="../media/image8.png"/><Relationship Id="rId14" Type="http://purl.oclc.org/ooxml/officeDocument/relationships/image" Target="../media/image18.png"/></Relationships>
</file>

<file path=ppt/slides/_rels/slide31.xml.rels><?xml version="1.0" encoding="UTF-8" standalone="yes"?>
<Relationships xmlns="http://schemas.openxmlformats.org/package/2006/relationships"><Relationship Id="rId2" Type="http://purl.oclc.org/ooxml/officeDocument/relationships/image" Target="../media/image44.png"/><Relationship Id="rId1" Type="http://purl.oclc.org/ooxml/officeDocument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8" Type="http://purl.oclc.org/ooxml/officeDocument/relationships/image" Target="../media/image7.png"/><Relationship Id="rId13" Type="http://purl.oclc.org/ooxml/officeDocument/relationships/image" Target="../media/image39.png"/><Relationship Id="rId3" Type="http://purl.oclc.org/ooxml/officeDocument/relationships/image" Target="../media/image2.png"/><Relationship Id="rId7" Type="http://purl.oclc.org/ooxml/officeDocument/relationships/image" Target="../media/image6.png"/><Relationship Id="rId12" Type="http://purl.oclc.org/ooxml/officeDocument/relationships/image" Target="../media/image13.png"/><Relationship Id="rId2" Type="http://purl.oclc.org/ooxml/officeDocument/relationships/image" Target="../media/image1.png"/><Relationship Id="rId1" Type="http://purl.oclc.org/ooxml/officeDocument/relationships/slideLayout" Target="../slideLayouts/slideLayout1.xml"/><Relationship Id="rId6" Type="http://purl.oclc.org/ooxml/officeDocument/relationships/image" Target="../media/image5.png"/><Relationship Id="rId11" Type="http://purl.oclc.org/ooxml/officeDocument/relationships/image" Target="../media/image12.png"/><Relationship Id="rId5" Type="http://purl.oclc.org/ooxml/officeDocument/relationships/image" Target="../media/image4.png"/><Relationship Id="rId10" Type="http://purl.oclc.org/ooxml/officeDocument/relationships/image" Target="../media/image9.png"/><Relationship Id="rId4" Type="http://purl.oclc.org/ooxml/officeDocument/relationships/image" Target="../media/image3.png"/><Relationship Id="rId9" Type="http://purl.oclc.org/ooxml/officeDocument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8" Type="http://purl.oclc.org/ooxml/officeDocument/relationships/image" Target="../media/image50.png"/><Relationship Id="rId13" Type="http://purl.oclc.org/ooxml/officeDocument/relationships/image" Target="../media/image55.png"/><Relationship Id="rId3" Type="http://purl.oclc.org/ooxml/officeDocument/relationships/image" Target="../media/image45.png"/><Relationship Id="rId7" Type="http://purl.oclc.org/ooxml/officeDocument/relationships/image" Target="../media/image49.png"/><Relationship Id="rId12" Type="http://purl.oclc.org/ooxml/officeDocument/relationships/image" Target="../media/image54.png"/><Relationship Id="rId2" Type="http://purl.oclc.org/ooxml/officeDocument/relationships/image" Target="../media/image44.png"/><Relationship Id="rId1" Type="http://purl.oclc.org/ooxml/officeDocument/relationships/slideLayout" Target="../slideLayouts/slideLayout7.xml"/><Relationship Id="rId6" Type="http://purl.oclc.org/ooxml/officeDocument/relationships/image" Target="../media/image48.png"/><Relationship Id="rId11" Type="http://purl.oclc.org/ooxml/officeDocument/relationships/image" Target="../media/image53.png"/><Relationship Id="rId5" Type="http://purl.oclc.org/ooxml/officeDocument/relationships/image" Target="../media/image47.png"/><Relationship Id="rId10" Type="http://purl.oclc.org/ooxml/officeDocument/relationships/image" Target="../media/image52.png"/><Relationship Id="rId4" Type="http://purl.oclc.org/ooxml/officeDocument/relationships/image" Target="../media/image46.png"/><Relationship Id="rId9" Type="http://purl.oclc.org/ooxml/officeDocument/relationships/image" Target="../media/image51.png"/></Relationships>
</file>

<file path=ppt/slides/_rels/slide34.xml.rels><?xml version="1.0" encoding="UTF-8" standalone="yes"?>
<Relationships xmlns="http://schemas.openxmlformats.org/package/2006/relationships"><Relationship Id="rId8" Type="http://purl.oclc.org/ooxml/officeDocument/relationships/image" Target="../media/image2.png"/><Relationship Id="rId3" Type="http://purl.oclc.org/ooxml/officeDocument/relationships/image" Target="../media/image5.png"/><Relationship Id="rId7" Type="http://purl.oclc.org/ooxml/officeDocument/relationships/image" Target="../media/image26.png"/><Relationship Id="rId2" Type="http://purl.oclc.org/ooxml/officeDocument/relationships/image" Target="../media/image43.png"/><Relationship Id="rId1" Type="http://purl.oclc.org/ooxml/officeDocument/relationships/slideLayout" Target="../slideLayouts/slideLayout7.xml"/><Relationship Id="rId6" Type="http://purl.oclc.org/ooxml/officeDocument/relationships/image" Target="../media/image25.png"/><Relationship Id="rId5" Type="http://purl.oclc.org/ooxml/officeDocument/relationships/image" Target="../media/image8.png"/><Relationship Id="rId4" Type="http://purl.oclc.org/ooxml/officeDocument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purl.oclc.org/ooxml/officeDocument/relationships/image" Target="../media/image12.png"/><Relationship Id="rId13" Type="http://purl.oclc.org/ooxml/officeDocument/relationships/image" Target="../media/image9.png"/><Relationship Id="rId3" Type="http://purl.oclc.org/ooxml/officeDocument/relationships/image" Target="../media/image2.png"/><Relationship Id="rId7" Type="http://purl.oclc.org/ooxml/officeDocument/relationships/image" Target="../media/image8.png"/><Relationship Id="rId12" Type="http://purl.oclc.org/ooxml/officeDocument/relationships/image" Target="../media/image7.png"/><Relationship Id="rId2" Type="http://purl.oclc.org/ooxml/officeDocument/relationships/image" Target="../media/image1.png"/><Relationship Id="rId16" Type="http://purl.oclc.org/ooxml/officeDocument/relationships/image" Target="../media/image15.png"/><Relationship Id="rId1" Type="http://purl.oclc.org/ooxml/officeDocument/relationships/slideLayout" Target="../slideLayouts/slideLayout1.xml"/><Relationship Id="rId6" Type="http://purl.oclc.org/ooxml/officeDocument/relationships/image" Target="../media/image6.png"/><Relationship Id="rId11" Type="http://purl.oclc.org/ooxml/officeDocument/relationships/image" Target="../media/image3.png"/><Relationship Id="rId5" Type="http://purl.oclc.org/ooxml/officeDocument/relationships/image" Target="../media/image5.png"/><Relationship Id="rId15" Type="http://purl.oclc.org/ooxml/officeDocument/relationships/image" Target="../media/image11.png"/><Relationship Id="rId10" Type="http://purl.oclc.org/ooxml/officeDocument/relationships/image" Target="../media/image14.png"/><Relationship Id="rId4" Type="http://purl.oclc.org/ooxml/officeDocument/relationships/image" Target="../media/image4.png"/><Relationship Id="rId9" Type="http://purl.oclc.org/ooxml/officeDocument/relationships/image" Target="../media/image13.png"/><Relationship Id="rId14" Type="http://purl.oclc.org/ooxml/officeDocument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purl.oclc.org/ooxml/officeDocument/relationships/image" Target="../media/image7.png"/><Relationship Id="rId13" Type="http://purl.oclc.org/ooxml/officeDocument/relationships/image" Target="../media/image10.png"/><Relationship Id="rId18" Type="http://purl.oclc.org/ooxml/officeDocument/relationships/image" Target="../media/image14.png"/><Relationship Id="rId3" Type="http://purl.oclc.org/ooxml/officeDocument/relationships/image" Target="../media/image2.png"/><Relationship Id="rId7" Type="http://purl.oclc.org/ooxml/officeDocument/relationships/image" Target="../media/image6.png"/><Relationship Id="rId12" Type="http://purl.oclc.org/ooxml/officeDocument/relationships/image" Target="../media/image13.png"/><Relationship Id="rId17" Type="http://purl.oclc.org/ooxml/officeDocument/relationships/image" Target="../media/image18.png"/><Relationship Id="rId2" Type="http://purl.oclc.org/ooxml/officeDocument/relationships/image" Target="../media/image1.png"/><Relationship Id="rId16" Type="http://purl.oclc.org/ooxml/officeDocument/relationships/image" Target="../media/image17.png"/><Relationship Id="rId1" Type="http://purl.oclc.org/ooxml/officeDocument/relationships/slideLayout" Target="../slideLayouts/slideLayout1.xml"/><Relationship Id="rId6" Type="http://purl.oclc.org/ooxml/officeDocument/relationships/image" Target="../media/image5.png"/><Relationship Id="rId11" Type="http://purl.oclc.org/ooxml/officeDocument/relationships/image" Target="../media/image12.png"/><Relationship Id="rId5" Type="http://purl.oclc.org/ooxml/officeDocument/relationships/image" Target="../media/image4.png"/><Relationship Id="rId15" Type="http://purl.oclc.org/ooxml/officeDocument/relationships/image" Target="../media/image16.png"/><Relationship Id="rId10" Type="http://purl.oclc.org/ooxml/officeDocument/relationships/image" Target="../media/image9.png"/><Relationship Id="rId19" Type="http://purl.oclc.org/ooxml/officeDocument/relationships/image" Target="../media/image15.png"/><Relationship Id="rId4" Type="http://purl.oclc.org/ooxml/officeDocument/relationships/image" Target="../media/image3.png"/><Relationship Id="rId9" Type="http://purl.oclc.org/ooxml/officeDocument/relationships/image" Target="../media/image8.png"/><Relationship Id="rId14" Type="http://purl.oclc.org/ooxml/officeDocument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purl.oclc.org/ooxml/officeDocument/relationships/image" Target="../media/image7.png"/><Relationship Id="rId13" Type="http://purl.oclc.org/ooxml/officeDocument/relationships/image" Target="../media/image10.png"/><Relationship Id="rId18" Type="http://purl.oclc.org/ooxml/officeDocument/relationships/image" Target="../media/image14.png"/><Relationship Id="rId3" Type="http://purl.oclc.org/ooxml/officeDocument/relationships/image" Target="../media/image2.png"/><Relationship Id="rId21" Type="http://purl.oclc.org/ooxml/officeDocument/relationships/image" Target="../media/image21.png"/><Relationship Id="rId7" Type="http://purl.oclc.org/ooxml/officeDocument/relationships/image" Target="../media/image6.png"/><Relationship Id="rId12" Type="http://purl.oclc.org/ooxml/officeDocument/relationships/image" Target="../media/image13.png"/><Relationship Id="rId17" Type="http://purl.oclc.org/ooxml/officeDocument/relationships/image" Target="../media/image18.png"/><Relationship Id="rId2" Type="http://purl.oclc.org/ooxml/officeDocument/relationships/image" Target="../media/image1.png"/><Relationship Id="rId16" Type="http://purl.oclc.org/ooxml/officeDocument/relationships/image" Target="../media/image17.png"/><Relationship Id="rId20" Type="http://purl.oclc.org/ooxml/officeDocument/relationships/image" Target="../media/image20.png"/><Relationship Id="rId1" Type="http://purl.oclc.org/ooxml/officeDocument/relationships/slideLayout" Target="../slideLayouts/slideLayout1.xml"/><Relationship Id="rId6" Type="http://purl.oclc.org/ooxml/officeDocument/relationships/image" Target="../media/image5.png"/><Relationship Id="rId11" Type="http://purl.oclc.org/ooxml/officeDocument/relationships/image" Target="../media/image12.png"/><Relationship Id="rId24" Type="http://purl.oclc.org/ooxml/officeDocument/relationships/image" Target="../media/image15.png"/><Relationship Id="rId5" Type="http://purl.oclc.org/ooxml/officeDocument/relationships/image" Target="../media/image4.png"/><Relationship Id="rId15" Type="http://purl.oclc.org/ooxml/officeDocument/relationships/image" Target="../media/image16.png"/><Relationship Id="rId23" Type="http://purl.oclc.org/ooxml/officeDocument/relationships/image" Target="../media/image23.png"/><Relationship Id="rId10" Type="http://purl.oclc.org/ooxml/officeDocument/relationships/image" Target="../media/image9.png"/><Relationship Id="rId19" Type="http://purl.oclc.org/ooxml/officeDocument/relationships/image" Target="../media/image19.png"/><Relationship Id="rId4" Type="http://purl.oclc.org/ooxml/officeDocument/relationships/image" Target="../media/image3.png"/><Relationship Id="rId9" Type="http://purl.oclc.org/ooxml/officeDocument/relationships/image" Target="../media/image8.png"/><Relationship Id="rId14" Type="http://purl.oclc.org/ooxml/officeDocument/relationships/image" Target="../media/image11.png"/><Relationship Id="rId22" Type="http://purl.oclc.org/ooxml/officeDocument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1" Type="http://purl.oclc.org/ooxml/officeDocument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purl.oclc.org/ooxml/officeDocument/relationships/image" Target="../media/image7.png"/><Relationship Id="rId13" Type="http://purl.oclc.org/ooxml/officeDocument/relationships/image" Target="../media/image10.png"/><Relationship Id="rId18" Type="http://purl.oclc.org/ooxml/officeDocument/relationships/image" Target="../media/image14.png"/><Relationship Id="rId3" Type="http://purl.oclc.org/ooxml/officeDocument/relationships/image" Target="../media/image2.png"/><Relationship Id="rId21" Type="http://purl.oclc.org/ooxml/officeDocument/relationships/image" Target="../media/image21.png"/><Relationship Id="rId7" Type="http://purl.oclc.org/ooxml/officeDocument/relationships/image" Target="../media/image6.png"/><Relationship Id="rId12" Type="http://purl.oclc.org/ooxml/officeDocument/relationships/image" Target="../media/image13.png"/><Relationship Id="rId17" Type="http://purl.oclc.org/ooxml/officeDocument/relationships/image" Target="../media/image18.png"/><Relationship Id="rId2" Type="http://purl.oclc.org/ooxml/officeDocument/relationships/image" Target="../media/image1.png"/><Relationship Id="rId16" Type="http://purl.oclc.org/ooxml/officeDocument/relationships/image" Target="../media/image17.png"/><Relationship Id="rId20" Type="http://purl.oclc.org/ooxml/officeDocument/relationships/image" Target="../media/image20.png"/><Relationship Id="rId1" Type="http://purl.oclc.org/ooxml/officeDocument/relationships/slideLayout" Target="../slideLayouts/slideLayout1.xml"/><Relationship Id="rId6" Type="http://purl.oclc.org/ooxml/officeDocument/relationships/image" Target="../media/image5.png"/><Relationship Id="rId11" Type="http://purl.oclc.org/ooxml/officeDocument/relationships/image" Target="../media/image12.png"/><Relationship Id="rId24" Type="http://purl.oclc.org/ooxml/officeDocument/relationships/image" Target="../media/image15.png"/><Relationship Id="rId5" Type="http://purl.oclc.org/ooxml/officeDocument/relationships/image" Target="../media/image4.png"/><Relationship Id="rId15" Type="http://purl.oclc.org/ooxml/officeDocument/relationships/image" Target="../media/image16.png"/><Relationship Id="rId23" Type="http://purl.oclc.org/ooxml/officeDocument/relationships/image" Target="../media/image23.png"/><Relationship Id="rId10" Type="http://purl.oclc.org/ooxml/officeDocument/relationships/image" Target="../media/image9.png"/><Relationship Id="rId19" Type="http://purl.oclc.org/ooxml/officeDocument/relationships/image" Target="../media/image19.png"/><Relationship Id="rId4" Type="http://purl.oclc.org/ooxml/officeDocument/relationships/image" Target="../media/image3.png"/><Relationship Id="rId9" Type="http://purl.oclc.org/ooxml/officeDocument/relationships/image" Target="../media/image8.png"/><Relationship Id="rId14" Type="http://purl.oclc.org/ooxml/officeDocument/relationships/image" Target="../media/image11.png"/><Relationship Id="rId22" Type="http://purl.oclc.org/ooxml/officeDocument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8" Type="http://purl.oclc.org/ooxml/officeDocument/relationships/image" Target="../media/image7.png"/><Relationship Id="rId13" Type="http://purl.oclc.org/ooxml/officeDocument/relationships/image" Target="../media/image10.png"/><Relationship Id="rId18" Type="http://purl.oclc.org/ooxml/officeDocument/relationships/image" Target="../media/image14.png"/><Relationship Id="rId3" Type="http://purl.oclc.org/ooxml/officeDocument/relationships/image" Target="../media/image2.png"/><Relationship Id="rId21" Type="http://purl.oclc.org/ooxml/officeDocument/relationships/image" Target="../media/image21.png"/><Relationship Id="rId7" Type="http://purl.oclc.org/ooxml/officeDocument/relationships/image" Target="../media/image6.png"/><Relationship Id="rId12" Type="http://purl.oclc.org/ooxml/officeDocument/relationships/image" Target="../media/image13.png"/><Relationship Id="rId17" Type="http://purl.oclc.org/ooxml/officeDocument/relationships/image" Target="../media/image18.png"/><Relationship Id="rId2" Type="http://purl.oclc.org/ooxml/officeDocument/relationships/image" Target="../media/image1.png"/><Relationship Id="rId16" Type="http://purl.oclc.org/ooxml/officeDocument/relationships/image" Target="../media/image17.png"/><Relationship Id="rId20" Type="http://purl.oclc.org/ooxml/officeDocument/relationships/image" Target="../media/image20.png"/><Relationship Id="rId1" Type="http://purl.oclc.org/ooxml/officeDocument/relationships/slideLayout" Target="../slideLayouts/slideLayout1.xml"/><Relationship Id="rId6" Type="http://purl.oclc.org/ooxml/officeDocument/relationships/image" Target="../media/image5.png"/><Relationship Id="rId11" Type="http://purl.oclc.org/ooxml/officeDocument/relationships/image" Target="../media/image12.png"/><Relationship Id="rId24" Type="http://purl.oclc.org/ooxml/officeDocument/relationships/image" Target="../media/image15.png"/><Relationship Id="rId5" Type="http://purl.oclc.org/ooxml/officeDocument/relationships/image" Target="../media/image4.png"/><Relationship Id="rId15" Type="http://purl.oclc.org/ooxml/officeDocument/relationships/image" Target="../media/image16.png"/><Relationship Id="rId23" Type="http://purl.oclc.org/ooxml/officeDocument/relationships/image" Target="../media/image23.png"/><Relationship Id="rId10" Type="http://purl.oclc.org/ooxml/officeDocument/relationships/image" Target="../media/image9.png"/><Relationship Id="rId19" Type="http://purl.oclc.org/ooxml/officeDocument/relationships/image" Target="../media/image19.png"/><Relationship Id="rId4" Type="http://purl.oclc.org/ooxml/officeDocument/relationships/image" Target="../media/image3.png"/><Relationship Id="rId9" Type="http://purl.oclc.org/ooxml/officeDocument/relationships/image" Target="../media/image8.png"/><Relationship Id="rId14" Type="http://purl.oclc.org/ooxml/officeDocument/relationships/image" Target="../media/image11.png"/><Relationship Id="rId22" Type="http://purl.oclc.org/ooxml/officeDocument/relationships/image" Target="../media/image22.png"/></Relationships>
</file>

<file path=ppt/slides/slide1.xml><?xml version="1.0" encoding="utf-8"?>
<p:sld xmlns:a="http://purl.oclc.org/ooxml/drawingml/main" xmlns:r="http://purl.oclc.org/ooxml/officeDocument/relationships" xmlns:p="http://purl.oclc.org/ooxml/presentationml/main">
  <p:cSld name="Slide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3F2403AE-B094-4410-6B71-DD5178D668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90" y="-5440"/>
            <a:ext cx="11985626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1EFD3803-631F-5A39-CD6B-3806E9D9A7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13">
            <a:off x="-476256" y="3663718"/>
            <a:ext cx="4116848" cy="142262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9">
            <a:extLst>
              <a:ext uri="{FF2B5EF4-FFF2-40B4-BE49-F238E27FC236}">
                <a16:creationId xmlns:a16="http://schemas.microsoft.com/office/drawing/2014/main" id="{0FA2D8EB-65DA-01B6-9273-F8D4A1B938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11">
            <a:extLst>
              <a:ext uri="{FF2B5EF4-FFF2-40B4-BE49-F238E27FC236}">
                <a16:creationId xmlns:a16="http://schemas.microsoft.com/office/drawing/2014/main" id="{F273CF9D-7C02-A6BF-D874-A5D3FE1C9B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3">
            <a:extLst>
              <a:ext uri="{FF2B5EF4-FFF2-40B4-BE49-F238E27FC236}">
                <a16:creationId xmlns:a16="http://schemas.microsoft.com/office/drawing/2014/main" id="{1C298AB5-806F-339D-313B-5139E7A76B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16">
            <a:extLst>
              <a:ext uri="{FF2B5EF4-FFF2-40B4-BE49-F238E27FC236}">
                <a16:creationId xmlns:a16="http://schemas.microsoft.com/office/drawing/2014/main" id="{7C0B15D6-A41B-86B2-801D-FBD57424FC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8">
            <a:extLst>
              <a:ext uri="{FF2B5EF4-FFF2-40B4-BE49-F238E27FC236}">
                <a16:creationId xmlns:a16="http://schemas.microsoft.com/office/drawing/2014/main" id="{79D75E62-2CB1-693E-866F-CC0E7E423E6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Rectangle: Rounded Corners 22">
            <a:extLst>
              <a:ext uri="{FF2B5EF4-FFF2-40B4-BE49-F238E27FC236}">
                <a16:creationId xmlns:a16="http://schemas.microsoft.com/office/drawing/2014/main" id="{F9FEA942-A799-9282-D416-22C54F744655}"/>
              </a:ext>
            </a:extLst>
          </p:cNvPr>
          <p:cNvSpPr/>
          <p:nvPr/>
        </p:nvSpPr>
        <p:spPr>
          <a:xfrm>
            <a:off x="991072" y="3827413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Lærer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Rectangle: Rounded Corners 23">
            <a:extLst>
              <a:ext uri="{FF2B5EF4-FFF2-40B4-BE49-F238E27FC236}">
                <a16:creationId xmlns:a16="http://schemas.microsoft.com/office/drawing/2014/main" id="{DA7D8EC0-DF41-ABF2-8916-CC011C7C830C}"/>
              </a:ext>
            </a:extLst>
          </p:cNvPr>
          <p:cNvSpPr/>
          <p:nvPr/>
        </p:nvSpPr>
        <p:spPr>
          <a:xfrm>
            <a:off x="991072" y="4282436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Ledelse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1" name="Rectangle: Rounded Corners 24">
            <a:extLst>
              <a:ext uri="{FF2B5EF4-FFF2-40B4-BE49-F238E27FC236}">
                <a16:creationId xmlns:a16="http://schemas.microsoft.com/office/drawing/2014/main" id="{ED908B50-5EEE-DEA0-5818-BAACB2FB4578}"/>
              </a:ext>
            </a:extLst>
          </p:cNvPr>
          <p:cNvSpPr/>
          <p:nvPr/>
        </p:nvSpPr>
        <p:spPr>
          <a:xfrm>
            <a:off x="991072" y="47374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Andet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2" name="Picture 26">
            <a:extLst>
              <a:ext uri="{FF2B5EF4-FFF2-40B4-BE49-F238E27FC236}">
                <a16:creationId xmlns:a16="http://schemas.microsoft.com/office/drawing/2014/main" id="{A52B8A65-F4DC-95A9-FC07-6F608BB167C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3" name="Picture 28">
            <a:extLst>
              <a:ext uri="{FF2B5EF4-FFF2-40B4-BE49-F238E27FC236}">
                <a16:creationId xmlns:a16="http://schemas.microsoft.com/office/drawing/2014/main" id="{D0A392C2-E3B4-D093-01B8-BA003C8053A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4" name="Oval 32">
            <a:extLst>
              <a:ext uri="{FF2B5EF4-FFF2-40B4-BE49-F238E27FC236}">
                <a16:creationId xmlns:a16="http://schemas.microsoft.com/office/drawing/2014/main" id="{12636824-F990-5752-D5B4-2591BD0877A1}"/>
              </a:ext>
            </a:extLst>
          </p:cNvPr>
          <p:cNvSpPr/>
          <p:nvPr/>
        </p:nvSpPr>
        <p:spPr>
          <a:xfrm>
            <a:off x="2047295" y="374888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5" name="Oval 33">
            <a:extLst>
              <a:ext uri="{FF2B5EF4-FFF2-40B4-BE49-F238E27FC236}">
                <a16:creationId xmlns:a16="http://schemas.microsoft.com/office/drawing/2014/main" id="{BD20FF94-8ABE-5F22-F05C-FDB3348B4813}"/>
              </a:ext>
            </a:extLst>
          </p:cNvPr>
          <p:cNvSpPr/>
          <p:nvPr/>
        </p:nvSpPr>
        <p:spPr>
          <a:xfrm>
            <a:off x="2045092" y="419764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16" name="Picture 40">
            <a:extLst>
              <a:ext uri="{FF2B5EF4-FFF2-40B4-BE49-F238E27FC236}">
                <a16:creationId xmlns:a16="http://schemas.microsoft.com/office/drawing/2014/main" id="{FA7C0252-2198-BBFA-7040-E3BFF66AA49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7" name="Picture 25">
            <a:extLst>
              <a:ext uri="{FF2B5EF4-FFF2-40B4-BE49-F238E27FC236}">
                <a16:creationId xmlns:a16="http://schemas.microsoft.com/office/drawing/2014/main" id="{ED70FD98-5E22-B90C-4B84-543A818941B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20" name="Group 43">
            <a:extLst>
              <a:ext uri="{FF2B5EF4-FFF2-40B4-BE49-F238E27FC236}">
                <a16:creationId xmlns:a16="http://schemas.microsoft.com/office/drawing/2014/main" id="{B754C379-FD56-5FD3-53F8-8648BE95BB1E}"/>
              </a:ext>
            </a:extLst>
          </p:cNvPr>
          <p:cNvGrpSpPr/>
          <p:nvPr/>
        </p:nvGrpSpPr>
        <p:grpSpPr>
          <a:xfrm>
            <a:off x="2380640" y="3041239"/>
            <a:ext cx="2853440" cy="707791"/>
            <a:chOff x="2380640" y="3041239"/>
            <a:chExt cx="2853440" cy="707791"/>
          </a:xfrm>
        </p:grpSpPr>
        <p:pic>
          <p:nvPicPr>
            <p:cNvPr id="21" name="Picture 44">
              <a:extLst>
                <a:ext uri="{FF2B5EF4-FFF2-40B4-BE49-F238E27FC236}">
                  <a16:creationId xmlns:a16="http://schemas.microsoft.com/office/drawing/2014/main" id="{F6836C21-9B22-8BFB-D5FA-4E9A016792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80640" y="3041239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22" name="Picture 45">
              <a:extLst>
                <a:ext uri="{FF2B5EF4-FFF2-40B4-BE49-F238E27FC236}">
                  <a16:creationId xmlns:a16="http://schemas.microsoft.com/office/drawing/2014/main" id="{C303750C-B565-B4C8-4FAB-4D089782BE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86337" y="3645237"/>
              <a:ext cx="2847743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23" name="Group 46">
            <a:extLst>
              <a:ext uri="{FF2B5EF4-FFF2-40B4-BE49-F238E27FC236}">
                <a16:creationId xmlns:a16="http://schemas.microsoft.com/office/drawing/2014/main" id="{C55633E2-AB48-9FB0-DB86-70B274E272CE}"/>
              </a:ext>
            </a:extLst>
          </p:cNvPr>
          <p:cNvGrpSpPr/>
          <p:nvPr/>
        </p:nvGrpSpPr>
        <p:grpSpPr>
          <a:xfrm>
            <a:off x="2380640" y="3763889"/>
            <a:ext cx="2853440" cy="707782"/>
            <a:chOff x="2380640" y="3763889"/>
            <a:chExt cx="2853440" cy="707782"/>
          </a:xfrm>
        </p:grpSpPr>
        <p:pic>
          <p:nvPicPr>
            <p:cNvPr id="24" name="Picture 47">
              <a:extLst>
                <a:ext uri="{FF2B5EF4-FFF2-40B4-BE49-F238E27FC236}">
                  <a16:creationId xmlns:a16="http://schemas.microsoft.com/office/drawing/2014/main" id="{39A2F24A-24F6-CD53-F7F2-FB1076566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80640" y="3763889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25" name="Picture 48">
              <a:extLst>
                <a:ext uri="{FF2B5EF4-FFF2-40B4-BE49-F238E27FC236}">
                  <a16:creationId xmlns:a16="http://schemas.microsoft.com/office/drawing/2014/main" id="{68223843-A420-A099-B7B5-C8407C7C8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86337" y="4367878"/>
              <a:ext cx="2847743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26" name="Group 49">
            <a:extLst>
              <a:ext uri="{FF2B5EF4-FFF2-40B4-BE49-F238E27FC236}">
                <a16:creationId xmlns:a16="http://schemas.microsoft.com/office/drawing/2014/main" id="{4938CAAA-4C52-6488-484B-4D7F69F79B70}"/>
              </a:ext>
            </a:extLst>
          </p:cNvPr>
          <p:cNvGrpSpPr/>
          <p:nvPr/>
        </p:nvGrpSpPr>
        <p:grpSpPr>
          <a:xfrm>
            <a:off x="2380640" y="4487418"/>
            <a:ext cx="2853440" cy="707790"/>
            <a:chOff x="2380640" y="4487418"/>
            <a:chExt cx="2853440" cy="707790"/>
          </a:xfrm>
        </p:grpSpPr>
        <p:pic>
          <p:nvPicPr>
            <p:cNvPr id="27" name="Picture 50">
              <a:extLst>
                <a:ext uri="{FF2B5EF4-FFF2-40B4-BE49-F238E27FC236}">
                  <a16:creationId xmlns:a16="http://schemas.microsoft.com/office/drawing/2014/main" id="{814FD2AD-1559-6F80-CFE2-5946DBF73C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80640" y="4487418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28" name="Picture 51">
              <a:extLst>
                <a:ext uri="{FF2B5EF4-FFF2-40B4-BE49-F238E27FC236}">
                  <a16:creationId xmlns:a16="http://schemas.microsoft.com/office/drawing/2014/main" id="{09C285B8-012B-9D85-E09D-9601B84B7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86337" y="5091415"/>
              <a:ext cx="2847743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29" name="Group 52">
            <a:extLst>
              <a:ext uri="{FF2B5EF4-FFF2-40B4-BE49-F238E27FC236}">
                <a16:creationId xmlns:a16="http://schemas.microsoft.com/office/drawing/2014/main" id="{34E98CAA-1446-A2E2-5545-AB43B623304D}"/>
              </a:ext>
            </a:extLst>
          </p:cNvPr>
          <p:cNvGrpSpPr/>
          <p:nvPr/>
        </p:nvGrpSpPr>
        <p:grpSpPr>
          <a:xfrm>
            <a:off x="2380640" y="5210946"/>
            <a:ext cx="2853440" cy="707790"/>
            <a:chOff x="2380640" y="5210946"/>
            <a:chExt cx="2853440" cy="707790"/>
          </a:xfrm>
        </p:grpSpPr>
        <p:pic>
          <p:nvPicPr>
            <p:cNvPr id="30" name="Picture 53">
              <a:extLst>
                <a:ext uri="{FF2B5EF4-FFF2-40B4-BE49-F238E27FC236}">
                  <a16:creationId xmlns:a16="http://schemas.microsoft.com/office/drawing/2014/main" id="{DC189675-6F9D-05D6-2A22-F67D44F827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80640" y="5210946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1" name="Picture 54">
              <a:extLst>
                <a:ext uri="{FF2B5EF4-FFF2-40B4-BE49-F238E27FC236}">
                  <a16:creationId xmlns:a16="http://schemas.microsoft.com/office/drawing/2014/main" id="{D28CB997-6622-87D1-1B6B-2ADCD2BBD3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86337" y="5814943"/>
              <a:ext cx="2847743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32" name="Picture 55">
            <a:extLst>
              <a:ext uri="{FF2B5EF4-FFF2-40B4-BE49-F238E27FC236}">
                <a16:creationId xmlns:a16="http://schemas.microsoft.com/office/drawing/2014/main" id="{6B5CC7DD-04D7-4D34-AD1B-518817E80E3A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b="17.325%"/>
          <a:stretch>
            <a:fillRect/>
          </a:stretch>
        </p:blipFill>
        <p:spPr>
          <a:xfrm>
            <a:off x="2380640" y="5931319"/>
            <a:ext cx="2853440" cy="502133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33" name="Group 56">
            <a:extLst>
              <a:ext uri="{FF2B5EF4-FFF2-40B4-BE49-F238E27FC236}">
                <a16:creationId xmlns:a16="http://schemas.microsoft.com/office/drawing/2014/main" id="{4E69EF38-073B-D72E-6DC7-3BD8A74F29B1}"/>
              </a:ext>
            </a:extLst>
          </p:cNvPr>
          <p:cNvGrpSpPr/>
          <p:nvPr/>
        </p:nvGrpSpPr>
        <p:grpSpPr>
          <a:xfrm>
            <a:off x="2391823" y="2309655"/>
            <a:ext cx="2853440" cy="707791"/>
            <a:chOff x="2391823" y="2309655"/>
            <a:chExt cx="2853440" cy="707791"/>
          </a:xfrm>
        </p:grpSpPr>
        <p:pic>
          <p:nvPicPr>
            <p:cNvPr id="34" name="Picture 57">
              <a:extLst>
                <a:ext uri="{FF2B5EF4-FFF2-40B4-BE49-F238E27FC236}">
                  <a16:creationId xmlns:a16="http://schemas.microsoft.com/office/drawing/2014/main" id="{7D5F8FE3-AAA3-C387-8A19-7A856E09C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91823" y="2309655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5" name="Picture 58">
              <a:extLst>
                <a:ext uri="{FF2B5EF4-FFF2-40B4-BE49-F238E27FC236}">
                  <a16:creationId xmlns:a16="http://schemas.microsoft.com/office/drawing/2014/main" id="{14AB7803-E757-39F3-345A-66E3758AC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91823" y="2913653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36" name="Group 59">
            <a:extLst>
              <a:ext uri="{FF2B5EF4-FFF2-40B4-BE49-F238E27FC236}">
                <a16:creationId xmlns:a16="http://schemas.microsoft.com/office/drawing/2014/main" id="{EC96C31C-8587-EA70-CAF0-533FE72D30BD}"/>
              </a:ext>
            </a:extLst>
          </p:cNvPr>
          <p:cNvGrpSpPr/>
          <p:nvPr/>
        </p:nvGrpSpPr>
        <p:grpSpPr>
          <a:xfrm>
            <a:off x="5715822" y="1901375"/>
            <a:ext cx="5926500" cy="4510140"/>
            <a:chOff x="5715822" y="1901375"/>
            <a:chExt cx="5926500" cy="4510140"/>
          </a:xfrm>
        </p:grpSpPr>
        <p:pic>
          <p:nvPicPr>
            <p:cNvPr id="37" name="Picture 60">
              <a:extLst>
                <a:ext uri="{FF2B5EF4-FFF2-40B4-BE49-F238E27FC236}">
                  <a16:creationId xmlns:a16="http://schemas.microsoft.com/office/drawing/2014/main" id="{75D32FD4-020C-DB70-72CD-F9594F0F11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715822" y="1901375"/>
              <a:ext cx="5926500" cy="451014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8" name="Picture 61">
              <a:extLst>
                <a:ext uri="{FF2B5EF4-FFF2-40B4-BE49-F238E27FC236}">
                  <a16:creationId xmlns:a16="http://schemas.microsoft.com/office/drawing/2014/main" id="{6DB168F5-CA47-5F15-FD2A-8FDDEF053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350733" y="3524417"/>
              <a:ext cx="2705124" cy="895353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39" name="Rectangle: Rounded Corners 19">
            <a:extLst>
              <a:ext uri="{FF2B5EF4-FFF2-40B4-BE49-F238E27FC236}">
                <a16:creationId xmlns:a16="http://schemas.microsoft.com/office/drawing/2014/main" id="{543E01F8-30B0-5E64-D044-53C77F9483B0}"/>
              </a:ext>
            </a:extLst>
          </p:cNvPr>
          <p:cNvSpPr/>
          <p:nvPr/>
        </p:nvSpPr>
        <p:spPr>
          <a:xfrm>
            <a:off x="989097" y="6011667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Sendte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0" name="Rectangle: Rounded Corners 19">
            <a:extLst>
              <a:ext uri="{FF2B5EF4-FFF2-40B4-BE49-F238E27FC236}">
                <a16:creationId xmlns:a16="http://schemas.microsoft.com/office/drawing/2014/main" id="{BDE5C7EF-41F4-9644-E141-724A675BADC8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1" name="Rectangle: Rounded Corners 20">
            <a:extLst>
              <a:ext uri="{FF2B5EF4-FFF2-40B4-BE49-F238E27FC236}">
                <a16:creationId xmlns:a16="http://schemas.microsoft.com/office/drawing/2014/main" id="{FB2CCF8B-50C0-31ED-7B3A-473358584E46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2" name="Rectangle: Rounded Corners 21">
            <a:extLst>
              <a:ext uri="{FF2B5EF4-FFF2-40B4-BE49-F238E27FC236}">
                <a16:creationId xmlns:a16="http://schemas.microsoft.com/office/drawing/2014/main" id="{53F912E2-7E77-47C6-A151-C552C4BC116F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3" name="Oval 29">
            <a:extLst>
              <a:ext uri="{FF2B5EF4-FFF2-40B4-BE49-F238E27FC236}">
                <a16:creationId xmlns:a16="http://schemas.microsoft.com/office/drawing/2014/main" id="{BE244872-EA52-D635-9C81-8B853441ABD6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6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4" name="Oval 30">
            <a:extLst>
              <a:ext uri="{FF2B5EF4-FFF2-40B4-BE49-F238E27FC236}">
                <a16:creationId xmlns:a16="http://schemas.microsoft.com/office/drawing/2014/main" id="{D29D1A52-710F-A831-497E-9674CD5257A0}"/>
              </a:ext>
            </a:extLst>
          </p:cNvPr>
          <p:cNvSpPr/>
          <p:nvPr/>
        </p:nvSpPr>
        <p:spPr>
          <a:xfrm>
            <a:off x="2045092" y="282738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5" name="Oval 31">
            <a:extLst>
              <a:ext uri="{FF2B5EF4-FFF2-40B4-BE49-F238E27FC236}">
                <a16:creationId xmlns:a16="http://schemas.microsoft.com/office/drawing/2014/main" id="{10652A53-7E3A-D779-BD40-7C11C7DFA7DA}"/>
              </a:ext>
            </a:extLst>
          </p:cNvPr>
          <p:cNvSpPr/>
          <p:nvPr/>
        </p:nvSpPr>
        <p:spPr>
          <a:xfrm>
            <a:off x="2049682" y="3288365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6" name="Rectangle: Rounded Corners 19">
            <a:extLst>
              <a:ext uri="{FF2B5EF4-FFF2-40B4-BE49-F238E27FC236}">
                <a16:creationId xmlns:a16="http://schemas.microsoft.com/office/drawing/2014/main" id="{CC0EF448-F950-58F3-22C9-8FDC37EF92CA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D9D9D9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7" name="Oval 29">
            <a:extLst>
              <a:ext uri="{FF2B5EF4-FFF2-40B4-BE49-F238E27FC236}">
                <a16:creationId xmlns:a16="http://schemas.microsoft.com/office/drawing/2014/main" id="{334EF11D-D7DE-D5CF-F730-928691111CC9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8" name="TextBox 30">
            <a:extLst>
              <a:ext uri="{FF2B5EF4-FFF2-40B4-BE49-F238E27FC236}">
                <a16:creationId xmlns:a16="http://schemas.microsoft.com/office/drawing/2014/main" id="{FC224DBC-8BAF-5473-FFCD-2BAC0D0EC2B3}"/>
              </a:ext>
            </a:extLst>
          </p:cNvPr>
          <p:cNvSpPr txBox="1"/>
          <p:nvPr/>
        </p:nvSpPr>
        <p:spPr>
          <a:xfrm>
            <a:off x="1990237" y="2362023"/>
            <a:ext cx="43100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22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9" name="Rectangle: Rounded Corners 20">
            <a:extLst>
              <a:ext uri="{FF2B5EF4-FFF2-40B4-BE49-F238E27FC236}">
                <a16:creationId xmlns:a16="http://schemas.microsoft.com/office/drawing/2014/main" id="{A3E58ECE-AD75-69F4-AB6B-24B0D4D101AF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0" name="Rectangle: Rounded Corners 21">
            <a:extLst>
              <a:ext uri="{FF2B5EF4-FFF2-40B4-BE49-F238E27FC236}">
                <a16:creationId xmlns:a16="http://schemas.microsoft.com/office/drawing/2014/main" id="{8B3EBF2B-4656-AC89-651C-2AA8222FA23D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1" name="Oval 31">
            <a:extLst>
              <a:ext uri="{FF2B5EF4-FFF2-40B4-BE49-F238E27FC236}">
                <a16:creationId xmlns:a16="http://schemas.microsoft.com/office/drawing/2014/main" id="{9053AE0E-FA63-3A85-49BB-6FD283231122}"/>
              </a:ext>
            </a:extLst>
          </p:cNvPr>
          <p:cNvSpPr/>
          <p:nvPr/>
        </p:nvSpPr>
        <p:spPr>
          <a:xfrm>
            <a:off x="2049682" y="3288365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2" name="Oval 30">
            <a:extLst>
              <a:ext uri="{FF2B5EF4-FFF2-40B4-BE49-F238E27FC236}">
                <a16:creationId xmlns:a16="http://schemas.microsoft.com/office/drawing/2014/main" id="{36629883-C577-4230-92D4-20F8394F0367}"/>
              </a:ext>
            </a:extLst>
          </p:cNvPr>
          <p:cNvSpPr/>
          <p:nvPr/>
        </p:nvSpPr>
        <p:spPr>
          <a:xfrm>
            <a:off x="2045092" y="282664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3" name="TextBox 53">
            <a:extLst>
              <a:ext uri="{FF2B5EF4-FFF2-40B4-BE49-F238E27FC236}">
                <a16:creationId xmlns:a16="http://schemas.microsoft.com/office/drawing/2014/main" id="{D71B119A-B4AC-2FDF-5068-1E1337B71948}"/>
              </a:ext>
            </a:extLst>
          </p:cNvPr>
          <p:cNvSpPr txBox="1"/>
          <p:nvPr/>
        </p:nvSpPr>
        <p:spPr>
          <a:xfrm>
            <a:off x="1987448" y="2792915"/>
            <a:ext cx="413985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18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54" name="Picture 6">
            <a:extLst>
              <a:ext uri="{FF2B5EF4-FFF2-40B4-BE49-F238E27FC236}">
                <a16:creationId xmlns:a16="http://schemas.microsoft.com/office/drawing/2014/main" id="{FFCB39C1-AE5D-3364-E176-F3E4A4BB692A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>
            <a:fillRect/>
          </a:stretch>
        </p:blipFill>
        <p:spPr>
          <a:xfrm>
            <a:off x="1787496" y="2603726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2CB5D404-6EDB-2CA5-0964-9F24BAB4129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122228" y="659605"/>
            <a:ext cx="927120" cy="700088"/>
          </a:xfrm>
          <a:prstGeom prst="rect">
            <a:avLst/>
          </a:prstGeom>
        </p:spPr>
      </p:pic>
      <p:sp>
        <p:nvSpPr>
          <p:cNvPr id="59" name="TextBox 37">
            <a:extLst>
              <a:ext uri="{FF2B5EF4-FFF2-40B4-BE49-F238E27FC236}">
                <a16:creationId xmlns:a16="http://schemas.microsoft.com/office/drawing/2014/main" id="{8A4DDDE1-FC61-EC70-D519-682286642C9D}"/>
              </a:ext>
            </a:extLst>
          </p:cNvPr>
          <p:cNvSpPr txBox="1"/>
          <p:nvPr/>
        </p:nvSpPr>
        <p:spPr>
          <a:xfrm>
            <a:off x="9286668" y="871150"/>
            <a:ext cx="598241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 dirty="0">
                <a:solidFill>
                  <a:srgbClr val="FCFEFF"/>
                </a:solidFill>
                <a:uFillTx/>
                <a:latin typeface="Calibri"/>
              </a:rPr>
              <a:t>GUIDE</a:t>
            </a:r>
            <a:endParaRPr lang="-" sz="1200" b="1" i="0" u="none" strike="noStrike" kern="1200" cap="none" spc="0" baseline="0%" dirty="0">
              <a:solidFill>
                <a:srgbClr val="FCFEFF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3F2403AE-B094-4410-6B71-DD5178D668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90" y="-5440"/>
            <a:ext cx="11985626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1EFD3803-631F-5A39-CD6B-3806E9D9A7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13">
            <a:off x="-476256" y="3663718"/>
            <a:ext cx="4116848" cy="142262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Rectangle: Rounded Corners 22">
            <a:extLst>
              <a:ext uri="{FF2B5EF4-FFF2-40B4-BE49-F238E27FC236}">
                <a16:creationId xmlns:a16="http://schemas.microsoft.com/office/drawing/2014/main" id="{F9FEA942-A799-9282-D416-22C54F744655}"/>
              </a:ext>
            </a:extLst>
          </p:cNvPr>
          <p:cNvSpPr/>
          <p:nvPr/>
        </p:nvSpPr>
        <p:spPr>
          <a:xfrm>
            <a:off x="991072" y="3827413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Lærer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Rectangle: Rounded Corners 23">
            <a:extLst>
              <a:ext uri="{FF2B5EF4-FFF2-40B4-BE49-F238E27FC236}">
                <a16:creationId xmlns:a16="http://schemas.microsoft.com/office/drawing/2014/main" id="{DA7D8EC0-DF41-ABF2-8916-CC011C7C830C}"/>
              </a:ext>
            </a:extLst>
          </p:cNvPr>
          <p:cNvSpPr/>
          <p:nvPr/>
        </p:nvSpPr>
        <p:spPr>
          <a:xfrm>
            <a:off x="991072" y="4282436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Ledelse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1" name="Rectangle: Rounded Corners 24">
            <a:extLst>
              <a:ext uri="{FF2B5EF4-FFF2-40B4-BE49-F238E27FC236}">
                <a16:creationId xmlns:a16="http://schemas.microsoft.com/office/drawing/2014/main" id="{ED908B50-5EEE-DEA0-5818-BAACB2FB4578}"/>
              </a:ext>
            </a:extLst>
          </p:cNvPr>
          <p:cNvSpPr/>
          <p:nvPr/>
        </p:nvSpPr>
        <p:spPr>
          <a:xfrm>
            <a:off x="991072" y="47374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Andet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4" name="Oval 32">
            <a:extLst>
              <a:ext uri="{FF2B5EF4-FFF2-40B4-BE49-F238E27FC236}">
                <a16:creationId xmlns:a16="http://schemas.microsoft.com/office/drawing/2014/main" id="{12636824-F990-5752-D5B4-2591BD0877A1}"/>
              </a:ext>
            </a:extLst>
          </p:cNvPr>
          <p:cNvSpPr/>
          <p:nvPr/>
        </p:nvSpPr>
        <p:spPr>
          <a:xfrm>
            <a:off x="2047295" y="374888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5" name="Oval 33">
            <a:extLst>
              <a:ext uri="{FF2B5EF4-FFF2-40B4-BE49-F238E27FC236}">
                <a16:creationId xmlns:a16="http://schemas.microsoft.com/office/drawing/2014/main" id="{BD20FF94-8ABE-5F22-F05C-FDB3348B4813}"/>
              </a:ext>
            </a:extLst>
          </p:cNvPr>
          <p:cNvSpPr/>
          <p:nvPr/>
        </p:nvSpPr>
        <p:spPr>
          <a:xfrm>
            <a:off x="2045092" y="419764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9" name="Rectangle: Rounded Corners 19">
            <a:extLst>
              <a:ext uri="{FF2B5EF4-FFF2-40B4-BE49-F238E27FC236}">
                <a16:creationId xmlns:a16="http://schemas.microsoft.com/office/drawing/2014/main" id="{543E01F8-30B0-5E64-D044-53C77F9483B0}"/>
              </a:ext>
            </a:extLst>
          </p:cNvPr>
          <p:cNvSpPr/>
          <p:nvPr/>
        </p:nvSpPr>
        <p:spPr>
          <a:xfrm>
            <a:off x="989097" y="6011667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Sendte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0" name="Rectangle: Rounded Corners 19">
            <a:extLst>
              <a:ext uri="{FF2B5EF4-FFF2-40B4-BE49-F238E27FC236}">
                <a16:creationId xmlns:a16="http://schemas.microsoft.com/office/drawing/2014/main" id="{BDE5C7EF-41F4-9644-E141-724A675BADC8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1" name="Rectangle: Rounded Corners 20">
            <a:extLst>
              <a:ext uri="{FF2B5EF4-FFF2-40B4-BE49-F238E27FC236}">
                <a16:creationId xmlns:a16="http://schemas.microsoft.com/office/drawing/2014/main" id="{FB2CCF8B-50C0-31ED-7B3A-473358584E46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3" name="Oval 29">
            <a:extLst>
              <a:ext uri="{FF2B5EF4-FFF2-40B4-BE49-F238E27FC236}">
                <a16:creationId xmlns:a16="http://schemas.microsoft.com/office/drawing/2014/main" id="{BE244872-EA52-D635-9C81-8B853441ABD6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6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4" name="Oval 30">
            <a:extLst>
              <a:ext uri="{FF2B5EF4-FFF2-40B4-BE49-F238E27FC236}">
                <a16:creationId xmlns:a16="http://schemas.microsoft.com/office/drawing/2014/main" id="{D29D1A52-710F-A831-497E-9674CD5257A0}"/>
              </a:ext>
            </a:extLst>
          </p:cNvPr>
          <p:cNvSpPr/>
          <p:nvPr/>
        </p:nvSpPr>
        <p:spPr>
          <a:xfrm>
            <a:off x="2045092" y="282738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6" name="Rectangle: Rounded Corners 19">
            <a:extLst>
              <a:ext uri="{FF2B5EF4-FFF2-40B4-BE49-F238E27FC236}">
                <a16:creationId xmlns:a16="http://schemas.microsoft.com/office/drawing/2014/main" id="{CC0EF448-F950-58F3-22C9-8FDC37EF92CA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w="9528" cap="flat">
            <a:noFill/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7" name="Oval 29">
            <a:extLst>
              <a:ext uri="{FF2B5EF4-FFF2-40B4-BE49-F238E27FC236}">
                <a16:creationId xmlns:a16="http://schemas.microsoft.com/office/drawing/2014/main" id="{334EF11D-D7DE-D5CF-F730-928691111CC9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8" name="TextBox 30">
            <a:extLst>
              <a:ext uri="{FF2B5EF4-FFF2-40B4-BE49-F238E27FC236}">
                <a16:creationId xmlns:a16="http://schemas.microsoft.com/office/drawing/2014/main" id="{FC224DBC-8BAF-5473-FFCD-2BAC0D0EC2B3}"/>
              </a:ext>
            </a:extLst>
          </p:cNvPr>
          <p:cNvSpPr txBox="1"/>
          <p:nvPr/>
        </p:nvSpPr>
        <p:spPr>
          <a:xfrm>
            <a:off x="1990237" y="2362023"/>
            <a:ext cx="43100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FFFFFF"/>
                </a:solidFill>
                <a:uFillTx/>
                <a:latin typeface="Calibri"/>
              </a:rPr>
              <a:t>20</a:t>
            </a:r>
            <a:endParaRPr lang="-" sz="1100" b="0" i="0" u="none" strike="noStrike" kern="1200" cap="none" spc="0" baseline="0%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9" name="Rectangle: Rounded Corners 20">
            <a:extLst>
              <a:ext uri="{FF2B5EF4-FFF2-40B4-BE49-F238E27FC236}">
                <a16:creationId xmlns:a16="http://schemas.microsoft.com/office/drawing/2014/main" id="{A3E58ECE-AD75-69F4-AB6B-24B0D4D101AF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2" name="Oval 30">
            <a:extLst>
              <a:ext uri="{FF2B5EF4-FFF2-40B4-BE49-F238E27FC236}">
                <a16:creationId xmlns:a16="http://schemas.microsoft.com/office/drawing/2014/main" id="{36629883-C577-4230-92D4-20F8394F0367}"/>
              </a:ext>
            </a:extLst>
          </p:cNvPr>
          <p:cNvSpPr/>
          <p:nvPr/>
        </p:nvSpPr>
        <p:spPr>
          <a:xfrm>
            <a:off x="2045092" y="282664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3" name="TextBox 53">
            <a:extLst>
              <a:ext uri="{FF2B5EF4-FFF2-40B4-BE49-F238E27FC236}">
                <a16:creationId xmlns:a16="http://schemas.microsoft.com/office/drawing/2014/main" id="{D71B119A-B4AC-2FDF-5068-1E1337B71948}"/>
              </a:ext>
            </a:extLst>
          </p:cNvPr>
          <p:cNvSpPr txBox="1"/>
          <p:nvPr/>
        </p:nvSpPr>
        <p:spPr>
          <a:xfrm>
            <a:off x="1987448" y="2792915"/>
            <a:ext cx="413985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18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4" name="Picture 9">
            <a:extLst>
              <a:ext uri="{FF2B5EF4-FFF2-40B4-BE49-F238E27FC236}">
                <a16:creationId xmlns:a16="http://schemas.microsoft.com/office/drawing/2014/main" id="{A9DF560E-84AD-CF07-1A20-B5FF86B37E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1">
            <a:extLst>
              <a:ext uri="{FF2B5EF4-FFF2-40B4-BE49-F238E27FC236}">
                <a16:creationId xmlns:a16="http://schemas.microsoft.com/office/drawing/2014/main" id="{998C314E-FCB6-A0F3-D0FF-B0003263BD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" name="Picture 13">
            <a:extLst>
              <a:ext uri="{FF2B5EF4-FFF2-40B4-BE49-F238E27FC236}">
                <a16:creationId xmlns:a16="http://schemas.microsoft.com/office/drawing/2014/main" id="{2F28B16A-12D6-E315-140C-3157C0C0CA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6" name="Picture 16">
            <a:extLst>
              <a:ext uri="{FF2B5EF4-FFF2-40B4-BE49-F238E27FC236}">
                <a16:creationId xmlns:a16="http://schemas.microsoft.com/office/drawing/2014/main" id="{D7D001B5-3E92-94E6-F441-3B2674D04F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7" name="Picture 18">
            <a:extLst>
              <a:ext uri="{FF2B5EF4-FFF2-40B4-BE49-F238E27FC236}">
                <a16:creationId xmlns:a16="http://schemas.microsoft.com/office/drawing/2014/main" id="{6779A262-ADE5-2073-B274-425335D09F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0" name="Picture 26">
            <a:extLst>
              <a:ext uri="{FF2B5EF4-FFF2-40B4-BE49-F238E27FC236}">
                <a16:creationId xmlns:a16="http://schemas.microsoft.com/office/drawing/2014/main" id="{A8896C57-4684-2C94-B0A7-C90A99A299D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1" name="Picture 28">
            <a:extLst>
              <a:ext uri="{FF2B5EF4-FFF2-40B4-BE49-F238E27FC236}">
                <a16:creationId xmlns:a16="http://schemas.microsoft.com/office/drawing/2014/main" id="{01D9DB99-52C7-78A1-237E-F8091868C76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2" name="Picture 40">
            <a:extLst>
              <a:ext uri="{FF2B5EF4-FFF2-40B4-BE49-F238E27FC236}">
                <a16:creationId xmlns:a16="http://schemas.microsoft.com/office/drawing/2014/main" id="{24450CBC-FD18-EFB1-6D12-A0D65EBE689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3" name="Picture 25">
            <a:extLst>
              <a:ext uri="{FF2B5EF4-FFF2-40B4-BE49-F238E27FC236}">
                <a16:creationId xmlns:a16="http://schemas.microsoft.com/office/drawing/2014/main" id="{0F444E9E-F0D8-3621-8F93-B8C8E6C4320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4" name="Rectangle 6">
            <a:extLst>
              <a:ext uri="{FF2B5EF4-FFF2-40B4-BE49-F238E27FC236}">
                <a16:creationId xmlns:a16="http://schemas.microsoft.com/office/drawing/2014/main" id="{6FC15626-D998-93D6-6B0B-9BB5EB855BD9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grpSp>
        <p:nvGrpSpPr>
          <p:cNvPr id="25" name="Group 71">
            <a:extLst>
              <a:ext uri="{FF2B5EF4-FFF2-40B4-BE49-F238E27FC236}">
                <a16:creationId xmlns:a16="http://schemas.microsoft.com/office/drawing/2014/main" id="{F5F1DB7A-B806-C9BF-CC18-CAF0A5EAD452}"/>
              </a:ext>
            </a:extLst>
          </p:cNvPr>
          <p:cNvGrpSpPr/>
          <p:nvPr/>
        </p:nvGrpSpPr>
        <p:grpSpPr>
          <a:xfrm>
            <a:off x="5715822" y="1901375"/>
            <a:ext cx="5926500" cy="4510140"/>
            <a:chOff x="5715822" y="1901375"/>
            <a:chExt cx="5926500" cy="4510140"/>
          </a:xfrm>
        </p:grpSpPr>
        <p:pic>
          <p:nvPicPr>
            <p:cNvPr id="26" name="Picture 68">
              <a:extLst>
                <a:ext uri="{FF2B5EF4-FFF2-40B4-BE49-F238E27FC236}">
                  <a16:creationId xmlns:a16="http://schemas.microsoft.com/office/drawing/2014/main" id="{FEE1D00B-D726-ABB4-CA15-3736AD295D6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715822" y="1901375"/>
              <a:ext cx="5926500" cy="451014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27" name="Picture 70">
              <a:extLst>
                <a:ext uri="{FF2B5EF4-FFF2-40B4-BE49-F238E27FC236}">
                  <a16:creationId xmlns:a16="http://schemas.microsoft.com/office/drawing/2014/main" id="{7EAB84BF-B17D-BD02-7831-B193788CEB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350733" y="3524417"/>
              <a:ext cx="2705124" cy="89535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28" name="Group 75">
            <a:extLst>
              <a:ext uri="{FF2B5EF4-FFF2-40B4-BE49-F238E27FC236}">
                <a16:creationId xmlns:a16="http://schemas.microsoft.com/office/drawing/2014/main" id="{4FF63719-1BF0-72AA-8D9A-1A2CF8B5B257}"/>
              </a:ext>
            </a:extLst>
          </p:cNvPr>
          <p:cNvGrpSpPr/>
          <p:nvPr/>
        </p:nvGrpSpPr>
        <p:grpSpPr>
          <a:xfrm>
            <a:off x="2391823" y="2309655"/>
            <a:ext cx="2853440" cy="707791"/>
            <a:chOff x="2391823" y="2309655"/>
            <a:chExt cx="2853440" cy="707791"/>
          </a:xfrm>
        </p:grpSpPr>
        <p:pic>
          <p:nvPicPr>
            <p:cNvPr id="29" name="Picture 73">
              <a:extLst>
                <a:ext uri="{FF2B5EF4-FFF2-40B4-BE49-F238E27FC236}">
                  <a16:creationId xmlns:a16="http://schemas.microsoft.com/office/drawing/2014/main" id="{10B57591-6B27-92F9-B0D6-193B6F419A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391823" y="2309655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0" name="Picture 74">
              <a:extLst>
                <a:ext uri="{FF2B5EF4-FFF2-40B4-BE49-F238E27FC236}">
                  <a16:creationId xmlns:a16="http://schemas.microsoft.com/office/drawing/2014/main" id="{0692CE8C-7A12-8CC2-F9B7-4A184AB86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391823" y="2913653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31" name="Picture 11">
            <a:extLst>
              <a:ext uri="{FF2B5EF4-FFF2-40B4-BE49-F238E27FC236}">
                <a16:creationId xmlns:a16="http://schemas.microsoft.com/office/drawing/2014/main" id="{C735A1A7-D064-1A18-1380-9E1FD7E0D1F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91823" y="3755971"/>
            <a:ext cx="2842256" cy="268411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2" name="Picture 17">
            <a:extLst>
              <a:ext uri="{FF2B5EF4-FFF2-40B4-BE49-F238E27FC236}">
                <a16:creationId xmlns:a16="http://schemas.microsoft.com/office/drawing/2014/main" id="{5B18670C-746C-7FE9-E614-ECF218F40A9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717587" y="1910794"/>
            <a:ext cx="6226954" cy="2939357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45B98DDE-E4EB-4EBB-A6FA-FEEC67328DEE}"/>
              </a:ext>
            </a:extLst>
          </p:cNvPr>
          <p:cNvGrpSpPr/>
          <p:nvPr/>
        </p:nvGrpSpPr>
        <p:grpSpPr>
          <a:xfrm>
            <a:off x="2391823" y="3056226"/>
            <a:ext cx="2853440" cy="707791"/>
            <a:chOff x="2391823" y="3056226"/>
            <a:chExt cx="2853440" cy="70779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B83F302-4FC4-1DD3-9E28-7FECE3174B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391823" y="3056226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37899EC7-B54F-D12E-F383-744089B007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391823" y="3660224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54" name="Picture 6">
            <a:extLst>
              <a:ext uri="{FF2B5EF4-FFF2-40B4-BE49-F238E27FC236}">
                <a16:creationId xmlns:a16="http://schemas.microsoft.com/office/drawing/2014/main" id="{FFCB39C1-AE5D-3364-E176-F3E4A4BB692A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>
            <a:fillRect/>
          </a:stretch>
        </p:blipFill>
        <p:spPr>
          <a:xfrm>
            <a:off x="3232457" y="3441221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9">
            <a:extLst>
              <a:ext uri="{FF2B5EF4-FFF2-40B4-BE49-F238E27FC236}">
                <a16:creationId xmlns:a16="http://schemas.microsoft.com/office/drawing/2014/main" id="{8E4D32A1-533E-A27B-936D-EF570A4074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1">
            <a:extLst>
              <a:ext uri="{FF2B5EF4-FFF2-40B4-BE49-F238E27FC236}">
                <a16:creationId xmlns:a16="http://schemas.microsoft.com/office/drawing/2014/main" id="{39043947-A615-1162-5EE0-7C3A5C6B77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13">
            <a:extLst>
              <a:ext uri="{FF2B5EF4-FFF2-40B4-BE49-F238E27FC236}">
                <a16:creationId xmlns:a16="http://schemas.microsoft.com/office/drawing/2014/main" id="{1AEA2C7D-2C23-AABE-E7E3-6805E95A6A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3" name="Picture 16">
            <a:extLst>
              <a:ext uri="{FF2B5EF4-FFF2-40B4-BE49-F238E27FC236}">
                <a16:creationId xmlns:a16="http://schemas.microsoft.com/office/drawing/2014/main" id="{67D37036-E8BB-5A8B-5825-A44C4BCE29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6" name="Picture 18">
            <a:extLst>
              <a:ext uri="{FF2B5EF4-FFF2-40B4-BE49-F238E27FC236}">
                <a16:creationId xmlns:a16="http://schemas.microsoft.com/office/drawing/2014/main" id="{BAC3FC8D-0363-DF53-6CEA-1F907AABA6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7" name="Picture 26">
            <a:extLst>
              <a:ext uri="{FF2B5EF4-FFF2-40B4-BE49-F238E27FC236}">
                <a16:creationId xmlns:a16="http://schemas.microsoft.com/office/drawing/2014/main" id="{E3089725-77D9-5776-4E4D-33EE49F5779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8" name="Picture 28">
            <a:extLst>
              <a:ext uri="{FF2B5EF4-FFF2-40B4-BE49-F238E27FC236}">
                <a16:creationId xmlns:a16="http://schemas.microsoft.com/office/drawing/2014/main" id="{768836D2-8248-77A4-95F5-7F90542EB98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5" name="Picture 40">
            <a:extLst>
              <a:ext uri="{FF2B5EF4-FFF2-40B4-BE49-F238E27FC236}">
                <a16:creationId xmlns:a16="http://schemas.microsoft.com/office/drawing/2014/main" id="{A7785722-45CC-6F88-E924-14679832BD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6" name="Picture 25">
            <a:extLst>
              <a:ext uri="{FF2B5EF4-FFF2-40B4-BE49-F238E27FC236}">
                <a16:creationId xmlns:a16="http://schemas.microsoft.com/office/drawing/2014/main" id="{4CB3A205-12B8-997A-7C23-A122F050CE7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7" name="Rectangle 6">
            <a:extLst>
              <a:ext uri="{FF2B5EF4-FFF2-40B4-BE49-F238E27FC236}">
                <a16:creationId xmlns:a16="http://schemas.microsoft.com/office/drawing/2014/main" id="{8128B571-182B-4FE9-255D-CAF1F2DE61ED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grpSp>
        <p:nvGrpSpPr>
          <p:cNvPr id="58" name="Group 71">
            <a:extLst>
              <a:ext uri="{FF2B5EF4-FFF2-40B4-BE49-F238E27FC236}">
                <a16:creationId xmlns:a16="http://schemas.microsoft.com/office/drawing/2014/main" id="{72B0AE14-A9A2-C2DB-2476-4642EED8BB62}"/>
              </a:ext>
            </a:extLst>
          </p:cNvPr>
          <p:cNvGrpSpPr/>
          <p:nvPr/>
        </p:nvGrpSpPr>
        <p:grpSpPr>
          <a:xfrm>
            <a:off x="5715822" y="1894837"/>
            <a:ext cx="5926500" cy="4510140"/>
            <a:chOff x="5715822" y="1894837"/>
            <a:chExt cx="5926500" cy="4510140"/>
          </a:xfrm>
        </p:grpSpPr>
        <p:pic>
          <p:nvPicPr>
            <p:cNvPr id="59" name="Picture 68">
              <a:extLst>
                <a:ext uri="{FF2B5EF4-FFF2-40B4-BE49-F238E27FC236}">
                  <a16:creationId xmlns:a16="http://schemas.microsoft.com/office/drawing/2014/main" id="{4372CB41-77BB-D12A-E781-79C3294377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715822" y="1894837"/>
              <a:ext cx="5926500" cy="451014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60" name="Picture 70">
              <a:extLst>
                <a:ext uri="{FF2B5EF4-FFF2-40B4-BE49-F238E27FC236}">
                  <a16:creationId xmlns:a16="http://schemas.microsoft.com/office/drawing/2014/main" id="{080B16E7-DCDF-56F9-D340-2CBEE45168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350733" y="3517888"/>
              <a:ext cx="2705124" cy="89535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61" name="Group 75">
            <a:extLst>
              <a:ext uri="{FF2B5EF4-FFF2-40B4-BE49-F238E27FC236}">
                <a16:creationId xmlns:a16="http://schemas.microsoft.com/office/drawing/2014/main" id="{5339F4E0-0663-ECEE-E556-149D19442EFD}"/>
              </a:ext>
            </a:extLst>
          </p:cNvPr>
          <p:cNvGrpSpPr/>
          <p:nvPr/>
        </p:nvGrpSpPr>
        <p:grpSpPr>
          <a:xfrm>
            <a:off x="2391823" y="2309655"/>
            <a:ext cx="2853440" cy="707791"/>
            <a:chOff x="2391823" y="2309655"/>
            <a:chExt cx="2853440" cy="707791"/>
          </a:xfrm>
        </p:grpSpPr>
        <p:pic>
          <p:nvPicPr>
            <p:cNvPr id="62" name="Picture 73">
              <a:extLst>
                <a:ext uri="{FF2B5EF4-FFF2-40B4-BE49-F238E27FC236}">
                  <a16:creationId xmlns:a16="http://schemas.microsoft.com/office/drawing/2014/main" id="{08BF2773-A531-2F3D-4645-C205EFB3C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391823" y="2309655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63" name="Picture 74">
              <a:extLst>
                <a:ext uri="{FF2B5EF4-FFF2-40B4-BE49-F238E27FC236}">
                  <a16:creationId xmlns:a16="http://schemas.microsoft.com/office/drawing/2014/main" id="{8EF105DF-DF82-9618-F9DF-F5EB238CB5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391823" y="2913653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64" name="Picture 11">
            <a:extLst>
              <a:ext uri="{FF2B5EF4-FFF2-40B4-BE49-F238E27FC236}">
                <a16:creationId xmlns:a16="http://schemas.microsoft.com/office/drawing/2014/main" id="{2225C8CE-BB03-ADC5-0030-B415DB29BF9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91823" y="3755971"/>
            <a:ext cx="2842256" cy="268411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5" name="Picture 17">
            <a:extLst>
              <a:ext uri="{FF2B5EF4-FFF2-40B4-BE49-F238E27FC236}">
                <a16:creationId xmlns:a16="http://schemas.microsoft.com/office/drawing/2014/main" id="{2AECEEE3-25C8-8906-D76F-71FDD4BC361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717587" y="1910794"/>
            <a:ext cx="6226954" cy="293935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6" name="Picture 19">
            <a:extLst>
              <a:ext uri="{FF2B5EF4-FFF2-40B4-BE49-F238E27FC236}">
                <a16:creationId xmlns:a16="http://schemas.microsoft.com/office/drawing/2014/main" id="{29756CC6-96BB-90C2-129F-0AE608EE247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785445" y="3252456"/>
            <a:ext cx="530443" cy="54985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7" name="Picture 21">
            <a:extLst>
              <a:ext uri="{FF2B5EF4-FFF2-40B4-BE49-F238E27FC236}">
                <a16:creationId xmlns:a16="http://schemas.microsoft.com/office/drawing/2014/main" id="{AB8C9F6D-810D-9CF0-1994-24AB6BC7F311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541315" y="4070652"/>
            <a:ext cx="3258866" cy="27026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A92C35B3-193A-55B5-1381-DC2B638B7251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0336907" y="3742072"/>
            <a:ext cx="1056726" cy="308600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69" name="Group 68">
            <a:extLst>
              <a:ext uri="{FF2B5EF4-FFF2-40B4-BE49-F238E27FC236}">
                <a16:creationId xmlns:a16="http://schemas.microsoft.com/office/drawing/2014/main" id="{87738230-50F1-B024-948C-DFD363FE00D8}"/>
              </a:ext>
            </a:extLst>
          </p:cNvPr>
          <p:cNvGrpSpPr/>
          <p:nvPr/>
        </p:nvGrpSpPr>
        <p:grpSpPr>
          <a:xfrm>
            <a:off x="2391823" y="3056226"/>
            <a:ext cx="2853440" cy="707791"/>
            <a:chOff x="2391823" y="3056226"/>
            <a:chExt cx="2853440" cy="707791"/>
          </a:xfrm>
        </p:grpSpPr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29FB3AA7-C6D5-72E9-EF6A-5ACB3EF410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391823" y="3056226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2C99FDC7-2E49-0F88-9DE6-CC863DDC4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391823" y="3660224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72" name="Picture 41">
            <a:extLst>
              <a:ext uri="{FF2B5EF4-FFF2-40B4-BE49-F238E27FC236}">
                <a16:creationId xmlns:a16="http://schemas.microsoft.com/office/drawing/2014/main" id="{633FBDE0-4C18-40F9-6339-C79F7273EE47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7952033" y="1826523"/>
            <a:ext cx="2236997" cy="41593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70D82A88-0191-998C-99B2-14F4BEC8CB82}"/>
              </a:ext>
            </a:extLst>
          </p:cNvPr>
          <p:cNvPicPr>
            <a:picLocks noChangeAspect="1"/>
          </p:cNvPicPr>
          <p:nvPr/>
        </p:nvPicPr>
        <p:blipFill>
          <a:blip r:embed="rId23"/>
          <a:srcRect r="6.511%" b="16.885%"/>
          <a:stretch>
            <a:fillRect/>
          </a:stretch>
        </p:blipFill>
        <p:spPr>
          <a:xfrm>
            <a:off x="8501304" y="1894837"/>
            <a:ext cx="616570" cy="34760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4" name="Picture 6">
            <a:extLst>
              <a:ext uri="{FF2B5EF4-FFF2-40B4-BE49-F238E27FC236}">
                <a16:creationId xmlns:a16="http://schemas.microsoft.com/office/drawing/2014/main" id="{9A2273E5-CDBB-F7B7-4E0A-F362D1EB733C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>
            <a:fillRect/>
          </a:stretch>
        </p:blipFill>
        <p:spPr>
          <a:xfrm>
            <a:off x="3759303" y="2627953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7" name="Rectangle: Rounded Corners 21">
            <a:extLst>
              <a:ext uri="{FF2B5EF4-FFF2-40B4-BE49-F238E27FC236}">
                <a16:creationId xmlns:a16="http://schemas.microsoft.com/office/drawing/2014/main" id="{837D374A-3851-1D0D-DB5E-B6F3819B5928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chemeClr val="bg1">
              <a:lumMod val="85%"/>
            </a:schemeClr>
          </a:solidFill>
          <a:ln cap="flat">
            <a:solidFill>
              <a:schemeClr val="tx1"/>
            </a:solidFill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2235FA74-8266-3763-40DB-31E6C045B908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9122228" y="659605"/>
            <a:ext cx="927120" cy="700088"/>
          </a:xfrm>
          <a:prstGeom prst="rect">
            <a:avLst/>
          </a:prstGeom>
        </p:spPr>
      </p:pic>
      <p:sp>
        <p:nvSpPr>
          <p:cNvPr id="79" name="TextBox 37">
            <a:extLst>
              <a:ext uri="{FF2B5EF4-FFF2-40B4-BE49-F238E27FC236}">
                <a16:creationId xmlns:a16="http://schemas.microsoft.com/office/drawing/2014/main" id="{6414B0B9-87C3-EE92-D3D8-77D7C168C2CE}"/>
              </a:ext>
            </a:extLst>
          </p:cNvPr>
          <p:cNvSpPr txBox="1"/>
          <p:nvPr/>
        </p:nvSpPr>
        <p:spPr>
          <a:xfrm>
            <a:off x="9286668" y="871150"/>
            <a:ext cx="598241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 dirty="0">
                <a:solidFill>
                  <a:srgbClr val="FCFEFF"/>
                </a:solidFill>
                <a:uFillTx/>
                <a:latin typeface="Calibri"/>
              </a:rPr>
              <a:t>GUIDE</a:t>
            </a:r>
            <a:endParaRPr lang="-" sz="1200" b="1" i="0" u="none" strike="noStrike" kern="1200" cap="none" spc="0" baseline="0%" dirty="0">
              <a:solidFill>
                <a:srgbClr val="FCFEFF"/>
              </a:solidFill>
              <a:uFillTx/>
              <a:latin typeface="Calibri"/>
            </a:endParaRPr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21AB46F1-2546-D7F1-E9B4-9DCCC56C0338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BEBA8EAE-BF5A-486C-A8C5-ECC9F3942E4B}">
                <a14:imgProps xmlns:a14="http://schemas.microsoft.com/office/drawing/2010/main">
                  <a14:imgLayer r:embed="rId26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184" y="637810"/>
            <a:ext cx="11985626" cy="5821408"/>
          </a:xfrm>
          <a:prstGeom prst="rect">
            <a:avLst/>
          </a:prstGeom>
        </p:spPr>
      </p:pic>
      <p:pic>
        <p:nvPicPr>
          <p:cNvPr id="18" name="Picture 28">
            <a:extLst>
              <a:ext uri="{FF2B5EF4-FFF2-40B4-BE49-F238E27FC236}">
                <a16:creationId xmlns:a16="http://schemas.microsoft.com/office/drawing/2014/main" id="{0DFA63F2-C47A-7394-B8F5-C4EDEBB0886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9" name="Picture 6">
            <a:extLst>
              <a:ext uri="{FF2B5EF4-FFF2-40B4-BE49-F238E27FC236}">
                <a16:creationId xmlns:a16="http://schemas.microsoft.com/office/drawing/2014/main" id="{6069319A-2E48-237B-6B79-4BC647F56C23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>
            <a:fillRect/>
          </a:stretch>
        </p:blipFill>
        <p:spPr>
          <a:xfrm>
            <a:off x="3232457" y="3441221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2" name="Picture 28">
            <a:extLst>
              <a:ext uri="{FF2B5EF4-FFF2-40B4-BE49-F238E27FC236}">
                <a16:creationId xmlns:a16="http://schemas.microsoft.com/office/drawing/2014/main" id="{247D7A03-6F7B-4070-CB86-8AB128E769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5" name="Picture 19">
            <a:extLst>
              <a:ext uri="{FF2B5EF4-FFF2-40B4-BE49-F238E27FC236}">
                <a16:creationId xmlns:a16="http://schemas.microsoft.com/office/drawing/2014/main" id="{7CAAE0E9-4975-07B6-FAA9-9BB470D2A2B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785445" y="3252456"/>
            <a:ext cx="530443" cy="54985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0" name="Picture 28">
            <a:extLst>
              <a:ext uri="{FF2B5EF4-FFF2-40B4-BE49-F238E27FC236}">
                <a16:creationId xmlns:a16="http://schemas.microsoft.com/office/drawing/2014/main" id="{7F265016-88B2-A5DA-003D-25303859A3E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1" name="Picture 28">
            <a:extLst>
              <a:ext uri="{FF2B5EF4-FFF2-40B4-BE49-F238E27FC236}">
                <a16:creationId xmlns:a16="http://schemas.microsoft.com/office/drawing/2014/main" id="{4DEBEBAB-5D17-6613-DDA3-F6C43B1EF3B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54929" y="3227603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5" name="Rectangle 6">
            <a:extLst>
              <a:ext uri="{FF2B5EF4-FFF2-40B4-BE49-F238E27FC236}">
                <a16:creationId xmlns:a16="http://schemas.microsoft.com/office/drawing/2014/main" id="{FFE729DB-D3AC-5C1B-A7DE-B84B5A55EF73}"/>
              </a:ext>
            </a:extLst>
          </p:cNvPr>
          <p:cNvSpPr/>
          <p:nvPr/>
        </p:nvSpPr>
        <p:spPr>
          <a:xfrm>
            <a:off x="3232385" y="2267007"/>
            <a:ext cx="5777791" cy="3120801"/>
          </a:xfrm>
          <a:prstGeom prst="rect">
            <a:avLst/>
          </a:prstGeom>
          <a:solidFill>
            <a:srgbClr val="00708F"/>
          </a:solidFill>
          <a:ln cap="flat">
            <a:noFill/>
            <a:prstDash val="solid"/>
          </a:ln>
          <a:effectLst>
            <a:outerShdw dir="16200000" algn="tl">
              <a:srgbClr val="000000">
                <a:alpha val="40%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76" name="Rectangle: Rounded Corners 8">
            <a:extLst>
              <a:ext uri="{FF2B5EF4-FFF2-40B4-BE49-F238E27FC236}">
                <a16:creationId xmlns:a16="http://schemas.microsoft.com/office/drawing/2014/main" id="{4A895797-9FEB-88D1-EAB3-9103DD3BCBC3}"/>
              </a:ext>
            </a:extLst>
          </p:cNvPr>
          <p:cNvSpPr/>
          <p:nvPr/>
        </p:nvSpPr>
        <p:spPr>
          <a:xfrm>
            <a:off x="3607701" y="2895356"/>
            <a:ext cx="1453246" cy="729343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80" name="Rectangle: Rounded Corners 10">
            <a:extLst>
              <a:ext uri="{FF2B5EF4-FFF2-40B4-BE49-F238E27FC236}">
                <a16:creationId xmlns:a16="http://schemas.microsoft.com/office/drawing/2014/main" id="{3B691419-828F-7AEF-746A-4DD6C8002EB2}"/>
              </a:ext>
            </a:extLst>
          </p:cNvPr>
          <p:cNvSpPr/>
          <p:nvPr/>
        </p:nvSpPr>
        <p:spPr>
          <a:xfrm>
            <a:off x="3607701" y="4090842"/>
            <a:ext cx="1453246" cy="729343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82" name="TextBox 12">
            <a:extLst>
              <a:ext uri="{FF2B5EF4-FFF2-40B4-BE49-F238E27FC236}">
                <a16:creationId xmlns:a16="http://schemas.microsoft.com/office/drawing/2014/main" id="{9B82901F-BBA3-0ECC-4320-851E0971A049}"/>
              </a:ext>
            </a:extLst>
          </p:cNvPr>
          <p:cNvSpPr txBox="1"/>
          <p:nvPr/>
        </p:nvSpPr>
        <p:spPr>
          <a:xfrm>
            <a:off x="5176857" y="2998345"/>
            <a:ext cx="3392597" cy="55399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Sådan sender du en besked i Aula</a:t>
            </a:r>
            <a:br>
              <a:rPr lang="en-US" sz="18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</a:b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8. oktober 2021</a:t>
            </a:r>
          </a:p>
        </p:txBody>
      </p:sp>
      <p:sp>
        <p:nvSpPr>
          <p:cNvPr id="83" name="TextBox 14">
            <a:extLst>
              <a:ext uri="{FF2B5EF4-FFF2-40B4-BE49-F238E27FC236}">
                <a16:creationId xmlns:a16="http://schemas.microsoft.com/office/drawing/2014/main" id="{1ACD40A6-60EC-31B4-CA2E-8E355E0AF7D3}"/>
              </a:ext>
            </a:extLst>
          </p:cNvPr>
          <p:cNvSpPr txBox="1"/>
          <p:nvPr/>
        </p:nvSpPr>
        <p:spPr>
          <a:xfrm>
            <a:off x="5176857" y="4159770"/>
            <a:ext cx="3392597" cy="55399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Sådan opretter du en ny indbakke</a:t>
            </a:r>
            <a:br>
              <a:rPr lang="en-US" sz="18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</a:b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15. oktober 2022</a:t>
            </a:r>
          </a:p>
        </p:txBody>
      </p:sp>
      <p:sp>
        <p:nvSpPr>
          <p:cNvPr id="84" name="TextBox 15">
            <a:extLst>
              <a:ext uri="{FF2B5EF4-FFF2-40B4-BE49-F238E27FC236}">
                <a16:creationId xmlns:a16="http://schemas.microsoft.com/office/drawing/2014/main" id="{2EA75294-486F-5559-6AAC-4CB4F61D1A3B}"/>
              </a:ext>
            </a:extLst>
          </p:cNvPr>
          <p:cNvSpPr txBox="1"/>
          <p:nvPr/>
        </p:nvSpPr>
        <p:spPr>
          <a:xfrm>
            <a:off x="8481398" y="2310286"/>
            <a:ext cx="308545" cy="40011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2000" b="1" i="0" u="none" strike="noStrike" kern="1200" cap="none" spc="0" baseline="0%">
                <a:solidFill>
                  <a:srgbClr val="FFFFFF"/>
                </a:solidFill>
                <a:uFillTx/>
                <a:latin typeface="Arial Black" pitchFamily="34"/>
              </a:rPr>
              <a:t>X</a:t>
            </a:r>
            <a:endParaRPr lang="en-US" sz="1200" b="1" i="0" u="none" strike="noStrike" kern="1200" cap="none" spc="0" baseline="0%">
              <a:solidFill>
                <a:srgbClr val="FFFFFF"/>
              </a:solidFill>
              <a:uFillTx/>
              <a:latin typeface="Arial Black" pitchFamily="34"/>
            </a:endParaRPr>
          </a:p>
        </p:txBody>
      </p:sp>
      <p:pic>
        <p:nvPicPr>
          <p:cNvPr id="85" name="Picture 34">
            <a:extLst>
              <a:ext uri="{FF2B5EF4-FFF2-40B4-BE49-F238E27FC236}">
                <a16:creationId xmlns:a16="http://schemas.microsoft.com/office/drawing/2014/main" id="{43A4E3B1-A39D-E1E6-7296-E38CF00A02DC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8889540" y="2267007"/>
            <a:ext cx="119064" cy="312080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6" name="Picture 38">
            <a:extLst>
              <a:ext uri="{FF2B5EF4-FFF2-40B4-BE49-F238E27FC236}">
                <a16:creationId xmlns:a16="http://schemas.microsoft.com/office/drawing/2014/main" id="{5A4475A0-1739-2227-8571-1C29CD634DE6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8887967" y="2265032"/>
            <a:ext cx="125949" cy="137768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7" name="Isosceles Triangle 39">
            <a:extLst>
              <a:ext uri="{FF2B5EF4-FFF2-40B4-BE49-F238E27FC236}">
                <a16:creationId xmlns:a16="http://schemas.microsoft.com/office/drawing/2014/main" id="{2D5E2205-9C1E-E3B9-FE8D-E8A2436DAB7F}"/>
              </a:ext>
            </a:extLst>
          </p:cNvPr>
          <p:cNvSpPr/>
          <p:nvPr/>
        </p:nvSpPr>
        <p:spPr>
          <a:xfrm rot="5400013">
            <a:off x="4220326" y="3076595"/>
            <a:ext cx="277584" cy="34544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+- 0 0 -90"/>
              <a:gd name="f12" fmla="abs f3"/>
              <a:gd name="f13" fmla="abs f4"/>
              <a:gd name="f14" fmla="abs f5"/>
              <a:gd name="f15" fmla="*/ f8 f0 1"/>
              <a:gd name="f16" fmla="*/ f9 f0 1"/>
              <a:gd name="f17" fmla="*/ f10 f0 1"/>
              <a:gd name="f18" fmla="*/ f11 f0 1"/>
              <a:gd name="f19" fmla="?: f12 f3 1"/>
              <a:gd name="f20" fmla="?: f13 f4 1"/>
              <a:gd name="f21" fmla="?: f14 f5 1"/>
              <a:gd name="f22" fmla="*/ f15 1 f2"/>
              <a:gd name="f23" fmla="*/ f16 1 f2"/>
              <a:gd name="f24" fmla="*/ f17 1 f2"/>
              <a:gd name="f25" fmla="*/ f18 1 f2"/>
              <a:gd name="f26" fmla="*/ f19 1 21600"/>
              <a:gd name="f27" fmla="*/ f20 1 21600"/>
              <a:gd name="f28" fmla="*/ 21600 f19 1"/>
              <a:gd name="f29" fmla="*/ 21600 f20 1"/>
              <a:gd name="f30" fmla="+- f22 0 f1"/>
              <a:gd name="f31" fmla="+- f23 0 f1"/>
              <a:gd name="f32" fmla="+- f24 0 f1"/>
              <a:gd name="f33" fmla="+- f25 0 f1"/>
              <a:gd name="f34" fmla="min f27 f26"/>
              <a:gd name="f35" fmla="*/ f28 1 f21"/>
              <a:gd name="f36" fmla="*/ f29 1 f21"/>
              <a:gd name="f37" fmla="val f35"/>
              <a:gd name="f38" fmla="val f36"/>
              <a:gd name="f39" fmla="*/ f6 f34 1"/>
              <a:gd name="f40" fmla="+- f38 0 f6"/>
              <a:gd name="f41" fmla="+- f37 0 f6"/>
              <a:gd name="f42" fmla="*/ f38 f34 1"/>
              <a:gd name="f43" fmla="*/ f37 f34 1"/>
              <a:gd name="f44" fmla="*/ f40 1 2"/>
              <a:gd name="f45" fmla="*/ f41 1 2"/>
              <a:gd name="f46" fmla="*/ f41 f7 1"/>
              <a:gd name="f47" fmla="+- f6 f44 0"/>
              <a:gd name="f48" fmla="*/ f46 1 200000"/>
              <a:gd name="f49" fmla="*/ f46 1 100000"/>
              <a:gd name="f50" fmla="+- f48 f45 0"/>
              <a:gd name="f51" fmla="*/ f48 f34 1"/>
              <a:gd name="f52" fmla="*/ f47 f34 1"/>
              <a:gd name="f53" fmla="*/ f49 f34 1"/>
              <a:gd name="f54" fmla="*/ f50 f3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53" y="f39"/>
              </a:cxn>
              <a:cxn ang="f31">
                <a:pos x="f51" y="f52"/>
              </a:cxn>
              <a:cxn ang="f32">
                <a:pos x="f39" y="f42"/>
              </a:cxn>
              <a:cxn ang="f32">
                <a:pos x="f53" y="f42"/>
              </a:cxn>
              <a:cxn ang="f32">
                <a:pos x="f43" y="f42"/>
              </a:cxn>
              <a:cxn ang="f33">
                <a:pos x="f54" y="f52"/>
              </a:cxn>
            </a:cxnLst>
            <a:rect l="f51" t="f52" r="f54" b="f42"/>
            <a:pathLst>
              <a:path>
                <a:moveTo>
                  <a:pt x="f39" y="f42"/>
                </a:moveTo>
                <a:lnTo>
                  <a:pt x="f53" y="f39"/>
                </a:lnTo>
                <a:lnTo>
                  <a:pt x="f43" y="f42"/>
                </a:lnTo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88" name="Isosceles Triangle 42">
            <a:extLst>
              <a:ext uri="{FF2B5EF4-FFF2-40B4-BE49-F238E27FC236}">
                <a16:creationId xmlns:a16="http://schemas.microsoft.com/office/drawing/2014/main" id="{EE482C24-68C3-B810-D0A9-7E0DE474581F}"/>
              </a:ext>
            </a:extLst>
          </p:cNvPr>
          <p:cNvSpPr/>
          <p:nvPr/>
        </p:nvSpPr>
        <p:spPr>
          <a:xfrm rot="5400013">
            <a:off x="4220326" y="4264053"/>
            <a:ext cx="277584" cy="34544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+- 0 0 -90"/>
              <a:gd name="f12" fmla="abs f3"/>
              <a:gd name="f13" fmla="abs f4"/>
              <a:gd name="f14" fmla="abs f5"/>
              <a:gd name="f15" fmla="*/ f8 f0 1"/>
              <a:gd name="f16" fmla="*/ f9 f0 1"/>
              <a:gd name="f17" fmla="*/ f10 f0 1"/>
              <a:gd name="f18" fmla="*/ f11 f0 1"/>
              <a:gd name="f19" fmla="?: f12 f3 1"/>
              <a:gd name="f20" fmla="?: f13 f4 1"/>
              <a:gd name="f21" fmla="?: f14 f5 1"/>
              <a:gd name="f22" fmla="*/ f15 1 f2"/>
              <a:gd name="f23" fmla="*/ f16 1 f2"/>
              <a:gd name="f24" fmla="*/ f17 1 f2"/>
              <a:gd name="f25" fmla="*/ f18 1 f2"/>
              <a:gd name="f26" fmla="*/ f19 1 21600"/>
              <a:gd name="f27" fmla="*/ f20 1 21600"/>
              <a:gd name="f28" fmla="*/ 21600 f19 1"/>
              <a:gd name="f29" fmla="*/ 21600 f20 1"/>
              <a:gd name="f30" fmla="+- f22 0 f1"/>
              <a:gd name="f31" fmla="+- f23 0 f1"/>
              <a:gd name="f32" fmla="+- f24 0 f1"/>
              <a:gd name="f33" fmla="+- f25 0 f1"/>
              <a:gd name="f34" fmla="min f27 f26"/>
              <a:gd name="f35" fmla="*/ f28 1 f21"/>
              <a:gd name="f36" fmla="*/ f29 1 f21"/>
              <a:gd name="f37" fmla="val f35"/>
              <a:gd name="f38" fmla="val f36"/>
              <a:gd name="f39" fmla="*/ f6 f34 1"/>
              <a:gd name="f40" fmla="+- f38 0 f6"/>
              <a:gd name="f41" fmla="+- f37 0 f6"/>
              <a:gd name="f42" fmla="*/ f38 f34 1"/>
              <a:gd name="f43" fmla="*/ f37 f34 1"/>
              <a:gd name="f44" fmla="*/ f40 1 2"/>
              <a:gd name="f45" fmla="*/ f41 1 2"/>
              <a:gd name="f46" fmla="*/ f41 f7 1"/>
              <a:gd name="f47" fmla="+- f6 f44 0"/>
              <a:gd name="f48" fmla="*/ f46 1 200000"/>
              <a:gd name="f49" fmla="*/ f46 1 100000"/>
              <a:gd name="f50" fmla="+- f48 f45 0"/>
              <a:gd name="f51" fmla="*/ f48 f34 1"/>
              <a:gd name="f52" fmla="*/ f47 f34 1"/>
              <a:gd name="f53" fmla="*/ f49 f34 1"/>
              <a:gd name="f54" fmla="*/ f50 f3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53" y="f39"/>
              </a:cxn>
              <a:cxn ang="f31">
                <a:pos x="f51" y="f52"/>
              </a:cxn>
              <a:cxn ang="f32">
                <a:pos x="f39" y="f42"/>
              </a:cxn>
              <a:cxn ang="f32">
                <a:pos x="f53" y="f42"/>
              </a:cxn>
              <a:cxn ang="f32">
                <a:pos x="f43" y="f42"/>
              </a:cxn>
              <a:cxn ang="f33">
                <a:pos x="f54" y="f52"/>
              </a:cxn>
            </a:cxnLst>
            <a:rect l="f51" t="f52" r="f54" b="f42"/>
            <a:pathLst>
              <a:path>
                <a:moveTo>
                  <a:pt x="f39" y="f42"/>
                </a:moveTo>
                <a:lnTo>
                  <a:pt x="f53" y="f39"/>
                </a:lnTo>
                <a:lnTo>
                  <a:pt x="f43" y="f42"/>
                </a:lnTo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89" name="Picture 6">
            <a:extLst>
              <a:ext uri="{FF2B5EF4-FFF2-40B4-BE49-F238E27FC236}">
                <a16:creationId xmlns:a16="http://schemas.microsoft.com/office/drawing/2014/main" id="{9FA8B50F-90BB-EC3D-B890-A3DFD83795F7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>
            <a:fillRect/>
          </a:stretch>
        </p:blipFill>
        <p:spPr>
          <a:xfrm>
            <a:off x="9427652" y="952406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4102597730"/>
      </p:ext>
    </p:extLst>
  </p:cSld>
  <p:clrMapOvr>
    <a:masterClrMapping/>
  </p:clrMapOvr>
</p:sld>
</file>

<file path=ppt/slides/slide11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3F2403AE-B094-4410-6B71-DD5178D668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90" y="-5440"/>
            <a:ext cx="11985626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1EFD3803-631F-5A39-CD6B-3806E9D9A7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13">
            <a:off x="-476256" y="3663718"/>
            <a:ext cx="4116848" cy="142262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Rectangle: Rounded Corners 22">
            <a:extLst>
              <a:ext uri="{FF2B5EF4-FFF2-40B4-BE49-F238E27FC236}">
                <a16:creationId xmlns:a16="http://schemas.microsoft.com/office/drawing/2014/main" id="{F9FEA942-A799-9282-D416-22C54F744655}"/>
              </a:ext>
            </a:extLst>
          </p:cNvPr>
          <p:cNvSpPr/>
          <p:nvPr/>
        </p:nvSpPr>
        <p:spPr>
          <a:xfrm>
            <a:off x="991072" y="3827413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Lærer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Rectangle: Rounded Corners 23">
            <a:extLst>
              <a:ext uri="{FF2B5EF4-FFF2-40B4-BE49-F238E27FC236}">
                <a16:creationId xmlns:a16="http://schemas.microsoft.com/office/drawing/2014/main" id="{DA7D8EC0-DF41-ABF2-8916-CC011C7C830C}"/>
              </a:ext>
            </a:extLst>
          </p:cNvPr>
          <p:cNvSpPr/>
          <p:nvPr/>
        </p:nvSpPr>
        <p:spPr>
          <a:xfrm>
            <a:off x="991072" y="4282436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Ledelse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1" name="Rectangle: Rounded Corners 24">
            <a:extLst>
              <a:ext uri="{FF2B5EF4-FFF2-40B4-BE49-F238E27FC236}">
                <a16:creationId xmlns:a16="http://schemas.microsoft.com/office/drawing/2014/main" id="{ED908B50-5EEE-DEA0-5818-BAACB2FB4578}"/>
              </a:ext>
            </a:extLst>
          </p:cNvPr>
          <p:cNvSpPr/>
          <p:nvPr/>
        </p:nvSpPr>
        <p:spPr>
          <a:xfrm>
            <a:off x="991072" y="47374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Andet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4" name="Oval 32">
            <a:extLst>
              <a:ext uri="{FF2B5EF4-FFF2-40B4-BE49-F238E27FC236}">
                <a16:creationId xmlns:a16="http://schemas.microsoft.com/office/drawing/2014/main" id="{12636824-F990-5752-D5B4-2591BD0877A1}"/>
              </a:ext>
            </a:extLst>
          </p:cNvPr>
          <p:cNvSpPr/>
          <p:nvPr/>
        </p:nvSpPr>
        <p:spPr>
          <a:xfrm>
            <a:off x="2047295" y="374888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5" name="Oval 33">
            <a:extLst>
              <a:ext uri="{FF2B5EF4-FFF2-40B4-BE49-F238E27FC236}">
                <a16:creationId xmlns:a16="http://schemas.microsoft.com/office/drawing/2014/main" id="{BD20FF94-8ABE-5F22-F05C-FDB3348B4813}"/>
              </a:ext>
            </a:extLst>
          </p:cNvPr>
          <p:cNvSpPr/>
          <p:nvPr/>
        </p:nvSpPr>
        <p:spPr>
          <a:xfrm>
            <a:off x="2045092" y="419764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9" name="Rectangle: Rounded Corners 19">
            <a:extLst>
              <a:ext uri="{FF2B5EF4-FFF2-40B4-BE49-F238E27FC236}">
                <a16:creationId xmlns:a16="http://schemas.microsoft.com/office/drawing/2014/main" id="{543E01F8-30B0-5E64-D044-53C77F9483B0}"/>
              </a:ext>
            </a:extLst>
          </p:cNvPr>
          <p:cNvSpPr/>
          <p:nvPr/>
        </p:nvSpPr>
        <p:spPr>
          <a:xfrm>
            <a:off x="989097" y="6011667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Sendte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0" name="Rectangle: Rounded Corners 19">
            <a:extLst>
              <a:ext uri="{FF2B5EF4-FFF2-40B4-BE49-F238E27FC236}">
                <a16:creationId xmlns:a16="http://schemas.microsoft.com/office/drawing/2014/main" id="{BDE5C7EF-41F4-9644-E141-724A675BADC8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1" name="Rectangle: Rounded Corners 20">
            <a:extLst>
              <a:ext uri="{FF2B5EF4-FFF2-40B4-BE49-F238E27FC236}">
                <a16:creationId xmlns:a16="http://schemas.microsoft.com/office/drawing/2014/main" id="{FB2CCF8B-50C0-31ED-7B3A-473358584E46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3" name="Oval 29">
            <a:extLst>
              <a:ext uri="{FF2B5EF4-FFF2-40B4-BE49-F238E27FC236}">
                <a16:creationId xmlns:a16="http://schemas.microsoft.com/office/drawing/2014/main" id="{BE244872-EA52-D635-9C81-8B853441ABD6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6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4" name="Oval 30">
            <a:extLst>
              <a:ext uri="{FF2B5EF4-FFF2-40B4-BE49-F238E27FC236}">
                <a16:creationId xmlns:a16="http://schemas.microsoft.com/office/drawing/2014/main" id="{D29D1A52-710F-A831-497E-9674CD5257A0}"/>
              </a:ext>
            </a:extLst>
          </p:cNvPr>
          <p:cNvSpPr/>
          <p:nvPr/>
        </p:nvSpPr>
        <p:spPr>
          <a:xfrm>
            <a:off x="2045092" y="282738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6" name="Rectangle: Rounded Corners 19">
            <a:extLst>
              <a:ext uri="{FF2B5EF4-FFF2-40B4-BE49-F238E27FC236}">
                <a16:creationId xmlns:a16="http://schemas.microsoft.com/office/drawing/2014/main" id="{CC0EF448-F950-58F3-22C9-8FDC37EF92CA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w="9528" cap="flat">
            <a:noFill/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7" name="Oval 29">
            <a:extLst>
              <a:ext uri="{FF2B5EF4-FFF2-40B4-BE49-F238E27FC236}">
                <a16:creationId xmlns:a16="http://schemas.microsoft.com/office/drawing/2014/main" id="{334EF11D-D7DE-D5CF-F730-928691111CC9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8" name="TextBox 30">
            <a:extLst>
              <a:ext uri="{FF2B5EF4-FFF2-40B4-BE49-F238E27FC236}">
                <a16:creationId xmlns:a16="http://schemas.microsoft.com/office/drawing/2014/main" id="{FC224DBC-8BAF-5473-FFCD-2BAC0D0EC2B3}"/>
              </a:ext>
            </a:extLst>
          </p:cNvPr>
          <p:cNvSpPr txBox="1"/>
          <p:nvPr/>
        </p:nvSpPr>
        <p:spPr>
          <a:xfrm>
            <a:off x="1990237" y="2362023"/>
            <a:ext cx="43100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FFFFFF"/>
                </a:solidFill>
                <a:uFillTx/>
                <a:latin typeface="Calibri"/>
              </a:rPr>
              <a:t>20</a:t>
            </a:r>
            <a:endParaRPr lang="-" sz="1100" b="0" i="0" u="none" strike="noStrike" kern="1200" cap="none" spc="0" baseline="0%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9" name="Rectangle: Rounded Corners 20">
            <a:extLst>
              <a:ext uri="{FF2B5EF4-FFF2-40B4-BE49-F238E27FC236}">
                <a16:creationId xmlns:a16="http://schemas.microsoft.com/office/drawing/2014/main" id="{A3E58ECE-AD75-69F4-AB6B-24B0D4D101AF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2" name="Oval 30">
            <a:extLst>
              <a:ext uri="{FF2B5EF4-FFF2-40B4-BE49-F238E27FC236}">
                <a16:creationId xmlns:a16="http://schemas.microsoft.com/office/drawing/2014/main" id="{36629883-C577-4230-92D4-20F8394F0367}"/>
              </a:ext>
            </a:extLst>
          </p:cNvPr>
          <p:cNvSpPr/>
          <p:nvPr/>
        </p:nvSpPr>
        <p:spPr>
          <a:xfrm>
            <a:off x="2045092" y="282664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3" name="TextBox 53">
            <a:extLst>
              <a:ext uri="{FF2B5EF4-FFF2-40B4-BE49-F238E27FC236}">
                <a16:creationId xmlns:a16="http://schemas.microsoft.com/office/drawing/2014/main" id="{D71B119A-B4AC-2FDF-5068-1E1337B71948}"/>
              </a:ext>
            </a:extLst>
          </p:cNvPr>
          <p:cNvSpPr txBox="1"/>
          <p:nvPr/>
        </p:nvSpPr>
        <p:spPr>
          <a:xfrm>
            <a:off x="1987448" y="2792915"/>
            <a:ext cx="413985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18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4" name="Picture 9">
            <a:extLst>
              <a:ext uri="{FF2B5EF4-FFF2-40B4-BE49-F238E27FC236}">
                <a16:creationId xmlns:a16="http://schemas.microsoft.com/office/drawing/2014/main" id="{A9DF560E-84AD-CF07-1A20-B5FF86B37E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1">
            <a:extLst>
              <a:ext uri="{FF2B5EF4-FFF2-40B4-BE49-F238E27FC236}">
                <a16:creationId xmlns:a16="http://schemas.microsoft.com/office/drawing/2014/main" id="{998C314E-FCB6-A0F3-D0FF-B0003263BD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" name="Picture 13">
            <a:extLst>
              <a:ext uri="{FF2B5EF4-FFF2-40B4-BE49-F238E27FC236}">
                <a16:creationId xmlns:a16="http://schemas.microsoft.com/office/drawing/2014/main" id="{2F28B16A-12D6-E315-140C-3157C0C0CA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6" name="Picture 16">
            <a:extLst>
              <a:ext uri="{FF2B5EF4-FFF2-40B4-BE49-F238E27FC236}">
                <a16:creationId xmlns:a16="http://schemas.microsoft.com/office/drawing/2014/main" id="{D7D001B5-3E92-94E6-F441-3B2674D04F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7" name="Picture 18">
            <a:extLst>
              <a:ext uri="{FF2B5EF4-FFF2-40B4-BE49-F238E27FC236}">
                <a16:creationId xmlns:a16="http://schemas.microsoft.com/office/drawing/2014/main" id="{6779A262-ADE5-2073-B274-425335D09F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0" name="Picture 26">
            <a:extLst>
              <a:ext uri="{FF2B5EF4-FFF2-40B4-BE49-F238E27FC236}">
                <a16:creationId xmlns:a16="http://schemas.microsoft.com/office/drawing/2014/main" id="{A8896C57-4684-2C94-B0A7-C90A99A299D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1" name="Picture 28">
            <a:extLst>
              <a:ext uri="{FF2B5EF4-FFF2-40B4-BE49-F238E27FC236}">
                <a16:creationId xmlns:a16="http://schemas.microsoft.com/office/drawing/2014/main" id="{01D9DB99-52C7-78A1-237E-F8091868C76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2" name="Picture 40">
            <a:extLst>
              <a:ext uri="{FF2B5EF4-FFF2-40B4-BE49-F238E27FC236}">
                <a16:creationId xmlns:a16="http://schemas.microsoft.com/office/drawing/2014/main" id="{24450CBC-FD18-EFB1-6D12-A0D65EBE689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3" name="Picture 25">
            <a:extLst>
              <a:ext uri="{FF2B5EF4-FFF2-40B4-BE49-F238E27FC236}">
                <a16:creationId xmlns:a16="http://schemas.microsoft.com/office/drawing/2014/main" id="{0F444E9E-F0D8-3621-8F93-B8C8E6C4320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4" name="Rectangle 6">
            <a:extLst>
              <a:ext uri="{FF2B5EF4-FFF2-40B4-BE49-F238E27FC236}">
                <a16:creationId xmlns:a16="http://schemas.microsoft.com/office/drawing/2014/main" id="{6FC15626-D998-93D6-6B0B-9BB5EB855BD9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grpSp>
        <p:nvGrpSpPr>
          <p:cNvPr id="25" name="Group 71">
            <a:extLst>
              <a:ext uri="{FF2B5EF4-FFF2-40B4-BE49-F238E27FC236}">
                <a16:creationId xmlns:a16="http://schemas.microsoft.com/office/drawing/2014/main" id="{F5F1DB7A-B806-C9BF-CC18-CAF0A5EAD452}"/>
              </a:ext>
            </a:extLst>
          </p:cNvPr>
          <p:cNvGrpSpPr/>
          <p:nvPr/>
        </p:nvGrpSpPr>
        <p:grpSpPr>
          <a:xfrm>
            <a:off x="5715822" y="1901375"/>
            <a:ext cx="5926500" cy="4510140"/>
            <a:chOff x="5715822" y="1901375"/>
            <a:chExt cx="5926500" cy="4510140"/>
          </a:xfrm>
        </p:grpSpPr>
        <p:pic>
          <p:nvPicPr>
            <p:cNvPr id="26" name="Picture 68">
              <a:extLst>
                <a:ext uri="{FF2B5EF4-FFF2-40B4-BE49-F238E27FC236}">
                  <a16:creationId xmlns:a16="http://schemas.microsoft.com/office/drawing/2014/main" id="{FEE1D00B-D726-ABB4-CA15-3736AD295D6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715822" y="1901375"/>
              <a:ext cx="5926500" cy="451014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27" name="Picture 70">
              <a:extLst>
                <a:ext uri="{FF2B5EF4-FFF2-40B4-BE49-F238E27FC236}">
                  <a16:creationId xmlns:a16="http://schemas.microsoft.com/office/drawing/2014/main" id="{7EAB84BF-B17D-BD02-7831-B193788CEB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350733" y="3524417"/>
              <a:ext cx="2705124" cy="89535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28" name="Group 75">
            <a:extLst>
              <a:ext uri="{FF2B5EF4-FFF2-40B4-BE49-F238E27FC236}">
                <a16:creationId xmlns:a16="http://schemas.microsoft.com/office/drawing/2014/main" id="{4FF63719-1BF0-72AA-8D9A-1A2CF8B5B257}"/>
              </a:ext>
            </a:extLst>
          </p:cNvPr>
          <p:cNvGrpSpPr/>
          <p:nvPr/>
        </p:nvGrpSpPr>
        <p:grpSpPr>
          <a:xfrm>
            <a:off x="2391823" y="2309655"/>
            <a:ext cx="2853440" cy="707791"/>
            <a:chOff x="2391823" y="2309655"/>
            <a:chExt cx="2853440" cy="707791"/>
          </a:xfrm>
        </p:grpSpPr>
        <p:pic>
          <p:nvPicPr>
            <p:cNvPr id="29" name="Picture 73">
              <a:extLst>
                <a:ext uri="{FF2B5EF4-FFF2-40B4-BE49-F238E27FC236}">
                  <a16:creationId xmlns:a16="http://schemas.microsoft.com/office/drawing/2014/main" id="{10B57591-6B27-92F9-B0D6-193B6F419A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391823" y="2309655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0" name="Picture 74">
              <a:extLst>
                <a:ext uri="{FF2B5EF4-FFF2-40B4-BE49-F238E27FC236}">
                  <a16:creationId xmlns:a16="http://schemas.microsoft.com/office/drawing/2014/main" id="{0692CE8C-7A12-8CC2-F9B7-4A184AB86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391823" y="2913653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31" name="Picture 11">
            <a:extLst>
              <a:ext uri="{FF2B5EF4-FFF2-40B4-BE49-F238E27FC236}">
                <a16:creationId xmlns:a16="http://schemas.microsoft.com/office/drawing/2014/main" id="{C735A1A7-D064-1A18-1380-9E1FD7E0D1F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91823" y="3755971"/>
            <a:ext cx="2842256" cy="268411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2" name="Picture 17">
            <a:extLst>
              <a:ext uri="{FF2B5EF4-FFF2-40B4-BE49-F238E27FC236}">
                <a16:creationId xmlns:a16="http://schemas.microsoft.com/office/drawing/2014/main" id="{5B18670C-746C-7FE9-E614-ECF218F40A9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717587" y="1910794"/>
            <a:ext cx="6226954" cy="2939357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45B98DDE-E4EB-4EBB-A6FA-FEEC67328DEE}"/>
              </a:ext>
            </a:extLst>
          </p:cNvPr>
          <p:cNvGrpSpPr/>
          <p:nvPr/>
        </p:nvGrpSpPr>
        <p:grpSpPr>
          <a:xfrm>
            <a:off x="2391823" y="3056226"/>
            <a:ext cx="2853440" cy="707791"/>
            <a:chOff x="2391823" y="3056226"/>
            <a:chExt cx="2853440" cy="70779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B83F302-4FC4-1DD3-9E28-7FECE3174B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391823" y="3056226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37899EC7-B54F-D12E-F383-744089B007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391823" y="3660224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54" name="Picture 6">
            <a:extLst>
              <a:ext uri="{FF2B5EF4-FFF2-40B4-BE49-F238E27FC236}">
                <a16:creationId xmlns:a16="http://schemas.microsoft.com/office/drawing/2014/main" id="{FFCB39C1-AE5D-3364-E176-F3E4A4BB692A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>
            <a:fillRect/>
          </a:stretch>
        </p:blipFill>
        <p:spPr>
          <a:xfrm>
            <a:off x="3232457" y="3441221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9">
            <a:extLst>
              <a:ext uri="{FF2B5EF4-FFF2-40B4-BE49-F238E27FC236}">
                <a16:creationId xmlns:a16="http://schemas.microsoft.com/office/drawing/2014/main" id="{8E4D32A1-533E-A27B-936D-EF570A4074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1">
            <a:extLst>
              <a:ext uri="{FF2B5EF4-FFF2-40B4-BE49-F238E27FC236}">
                <a16:creationId xmlns:a16="http://schemas.microsoft.com/office/drawing/2014/main" id="{39043947-A615-1162-5EE0-7C3A5C6B77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13">
            <a:extLst>
              <a:ext uri="{FF2B5EF4-FFF2-40B4-BE49-F238E27FC236}">
                <a16:creationId xmlns:a16="http://schemas.microsoft.com/office/drawing/2014/main" id="{1AEA2C7D-2C23-AABE-E7E3-6805E95A6A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3" name="Picture 16">
            <a:extLst>
              <a:ext uri="{FF2B5EF4-FFF2-40B4-BE49-F238E27FC236}">
                <a16:creationId xmlns:a16="http://schemas.microsoft.com/office/drawing/2014/main" id="{67D37036-E8BB-5A8B-5825-A44C4BCE29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6" name="Picture 18">
            <a:extLst>
              <a:ext uri="{FF2B5EF4-FFF2-40B4-BE49-F238E27FC236}">
                <a16:creationId xmlns:a16="http://schemas.microsoft.com/office/drawing/2014/main" id="{BAC3FC8D-0363-DF53-6CEA-1F907AABA6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7" name="Picture 26">
            <a:extLst>
              <a:ext uri="{FF2B5EF4-FFF2-40B4-BE49-F238E27FC236}">
                <a16:creationId xmlns:a16="http://schemas.microsoft.com/office/drawing/2014/main" id="{E3089725-77D9-5776-4E4D-33EE49F5779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8" name="Picture 28">
            <a:extLst>
              <a:ext uri="{FF2B5EF4-FFF2-40B4-BE49-F238E27FC236}">
                <a16:creationId xmlns:a16="http://schemas.microsoft.com/office/drawing/2014/main" id="{768836D2-8248-77A4-95F5-7F90542EB98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5" name="Picture 40">
            <a:extLst>
              <a:ext uri="{FF2B5EF4-FFF2-40B4-BE49-F238E27FC236}">
                <a16:creationId xmlns:a16="http://schemas.microsoft.com/office/drawing/2014/main" id="{A7785722-45CC-6F88-E924-14679832BD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6" name="Picture 25">
            <a:extLst>
              <a:ext uri="{FF2B5EF4-FFF2-40B4-BE49-F238E27FC236}">
                <a16:creationId xmlns:a16="http://schemas.microsoft.com/office/drawing/2014/main" id="{4CB3A205-12B8-997A-7C23-A122F050CE7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7" name="Rectangle 6">
            <a:extLst>
              <a:ext uri="{FF2B5EF4-FFF2-40B4-BE49-F238E27FC236}">
                <a16:creationId xmlns:a16="http://schemas.microsoft.com/office/drawing/2014/main" id="{8128B571-182B-4FE9-255D-CAF1F2DE61ED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grpSp>
        <p:nvGrpSpPr>
          <p:cNvPr id="58" name="Group 71">
            <a:extLst>
              <a:ext uri="{FF2B5EF4-FFF2-40B4-BE49-F238E27FC236}">
                <a16:creationId xmlns:a16="http://schemas.microsoft.com/office/drawing/2014/main" id="{72B0AE14-A9A2-C2DB-2476-4642EED8BB62}"/>
              </a:ext>
            </a:extLst>
          </p:cNvPr>
          <p:cNvGrpSpPr/>
          <p:nvPr/>
        </p:nvGrpSpPr>
        <p:grpSpPr>
          <a:xfrm>
            <a:off x="5715822" y="1894837"/>
            <a:ext cx="5926500" cy="4510140"/>
            <a:chOff x="5715822" y="1894837"/>
            <a:chExt cx="5926500" cy="4510140"/>
          </a:xfrm>
        </p:grpSpPr>
        <p:pic>
          <p:nvPicPr>
            <p:cNvPr id="59" name="Picture 68">
              <a:extLst>
                <a:ext uri="{FF2B5EF4-FFF2-40B4-BE49-F238E27FC236}">
                  <a16:creationId xmlns:a16="http://schemas.microsoft.com/office/drawing/2014/main" id="{4372CB41-77BB-D12A-E781-79C3294377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715822" y="1894837"/>
              <a:ext cx="5926500" cy="451014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60" name="Picture 70">
              <a:extLst>
                <a:ext uri="{FF2B5EF4-FFF2-40B4-BE49-F238E27FC236}">
                  <a16:creationId xmlns:a16="http://schemas.microsoft.com/office/drawing/2014/main" id="{080B16E7-DCDF-56F9-D340-2CBEE45168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350733" y="3517888"/>
              <a:ext cx="2705124" cy="89535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61" name="Group 75">
            <a:extLst>
              <a:ext uri="{FF2B5EF4-FFF2-40B4-BE49-F238E27FC236}">
                <a16:creationId xmlns:a16="http://schemas.microsoft.com/office/drawing/2014/main" id="{5339F4E0-0663-ECEE-E556-149D19442EFD}"/>
              </a:ext>
            </a:extLst>
          </p:cNvPr>
          <p:cNvGrpSpPr/>
          <p:nvPr/>
        </p:nvGrpSpPr>
        <p:grpSpPr>
          <a:xfrm>
            <a:off x="2391823" y="2309655"/>
            <a:ext cx="2853440" cy="707791"/>
            <a:chOff x="2391823" y="2309655"/>
            <a:chExt cx="2853440" cy="707791"/>
          </a:xfrm>
        </p:grpSpPr>
        <p:pic>
          <p:nvPicPr>
            <p:cNvPr id="62" name="Picture 73">
              <a:extLst>
                <a:ext uri="{FF2B5EF4-FFF2-40B4-BE49-F238E27FC236}">
                  <a16:creationId xmlns:a16="http://schemas.microsoft.com/office/drawing/2014/main" id="{08BF2773-A531-2F3D-4645-C205EFB3C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391823" y="2309655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63" name="Picture 74">
              <a:extLst>
                <a:ext uri="{FF2B5EF4-FFF2-40B4-BE49-F238E27FC236}">
                  <a16:creationId xmlns:a16="http://schemas.microsoft.com/office/drawing/2014/main" id="{8EF105DF-DF82-9618-F9DF-F5EB238CB5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391823" y="2913653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64" name="Picture 11">
            <a:extLst>
              <a:ext uri="{FF2B5EF4-FFF2-40B4-BE49-F238E27FC236}">
                <a16:creationId xmlns:a16="http://schemas.microsoft.com/office/drawing/2014/main" id="{2225C8CE-BB03-ADC5-0030-B415DB29BF9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91823" y="3755971"/>
            <a:ext cx="2842256" cy="268411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5" name="Picture 17">
            <a:extLst>
              <a:ext uri="{FF2B5EF4-FFF2-40B4-BE49-F238E27FC236}">
                <a16:creationId xmlns:a16="http://schemas.microsoft.com/office/drawing/2014/main" id="{2AECEEE3-25C8-8906-D76F-71FDD4BC361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717587" y="1910794"/>
            <a:ext cx="6226954" cy="293935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6" name="Picture 19">
            <a:extLst>
              <a:ext uri="{FF2B5EF4-FFF2-40B4-BE49-F238E27FC236}">
                <a16:creationId xmlns:a16="http://schemas.microsoft.com/office/drawing/2014/main" id="{29756CC6-96BB-90C2-129F-0AE608EE247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785445" y="3252456"/>
            <a:ext cx="530443" cy="54985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7" name="Picture 21">
            <a:extLst>
              <a:ext uri="{FF2B5EF4-FFF2-40B4-BE49-F238E27FC236}">
                <a16:creationId xmlns:a16="http://schemas.microsoft.com/office/drawing/2014/main" id="{AB8C9F6D-810D-9CF0-1994-24AB6BC7F311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541315" y="4070652"/>
            <a:ext cx="3258866" cy="27026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A92C35B3-193A-55B5-1381-DC2B638B7251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0336907" y="3742072"/>
            <a:ext cx="1056726" cy="308600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69" name="Group 68">
            <a:extLst>
              <a:ext uri="{FF2B5EF4-FFF2-40B4-BE49-F238E27FC236}">
                <a16:creationId xmlns:a16="http://schemas.microsoft.com/office/drawing/2014/main" id="{87738230-50F1-B024-948C-DFD363FE00D8}"/>
              </a:ext>
            </a:extLst>
          </p:cNvPr>
          <p:cNvGrpSpPr/>
          <p:nvPr/>
        </p:nvGrpSpPr>
        <p:grpSpPr>
          <a:xfrm>
            <a:off x="2391823" y="3056226"/>
            <a:ext cx="2853440" cy="707791"/>
            <a:chOff x="2391823" y="3056226"/>
            <a:chExt cx="2853440" cy="707791"/>
          </a:xfrm>
        </p:grpSpPr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29FB3AA7-C6D5-72E9-EF6A-5ACB3EF410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391823" y="3056226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2C99FDC7-2E49-0F88-9DE6-CC863DDC4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391823" y="3660224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72" name="Picture 41">
            <a:extLst>
              <a:ext uri="{FF2B5EF4-FFF2-40B4-BE49-F238E27FC236}">
                <a16:creationId xmlns:a16="http://schemas.microsoft.com/office/drawing/2014/main" id="{633FBDE0-4C18-40F9-6339-C79F7273EE47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7952033" y="1826523"/>
            <a:ext cx="2236997" cy="41593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70D82A88-0191-998C-99B2-14F4BEC8CB82}"/>
              </a:ext>
            </a:extLst>
          </p:cNvPr>
          <p:cNvPicPr>
            <a:picLocks noChangeAspect="1"/>
          </p:cNvPicPr>
          <p:nvPr/>
        </p:nvPicPr>
        <p:blipFill>
          <a:blip r:embed="rId23"/>
          <a:srcRect r="6.511%" b="16.885%"/>
          <a:stretch>
            <a:fillRect/>
          </a:stretch>
        </p:blipFill>
        <p:spPr>
          <a:xfrm>
            <a:off x="8501304" y="1894837"/>
            <a:ext cx="616570" cy="34760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4" name="Picture 6">
            <a:extLst>
              <a:ext uri="{FF2B5EF4-FFF2-40B4-BE49-F238E27FC236}">
                <a16:creationId xmlns:a16="http://schemas.microsoft.com/office/drawing/2014/main" id="{9A2273E5-CDBB-F7B7-4E0A-F362D1EB733C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>
            <a:fillRect/>
          </a:stretch>
        </p:blipFill>
        <p:spPr>
          <a:xfrm>
            <a:off x="3759303" y="2627953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7" name="Rectangle: Rounded Corners 21">
            <a:extLst>
              <a:ext uri="{FF2B5EF4-FFF2-40B4-BE49-F238E27FC236}">
                <a16:creationId xmlns:a16="http://schemas.microsoft.com/office/drawing/2014/main" id="{837D374A-3851-1D0D-DB5E-B6F3819B5928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chemeClr val="bg1">
              <a:lumMod val="85%"/>
            </a:schemeClr>
          </a:solidFill>
          <a:ln cap="flat">
            <a:solidFill>
              <a:schemeClr val="tx1"/>
            </a:solidFill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2235FA74-8266-3763-40DB-31E6C045B908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9122228" y="659605"/>
            <a:ext cx="927120" cy="700088"/>
          </a:xfrm>
          <a:prstGeom prst="rect">
            <a:avLst/>
          </a:prstGeom>
        </p:spPr>
      </p:pic>
      <p:sp>
        <p:nvSpPr>
          <p:cNvPr id="79" name="TextBox 37">
            <a:extLst>
              <a:ext uri="{FF2B5EF4-FFF2-40B4-BE49-F238E27FC236}">
                <a16:creationId xmlns:a16="http://schemas.microsoft.com/office/drawing/2014/main" id="{6414B0B9-87C3-EE92-D3D8-77D7C168C2CE}"/>
              </a:ext>
            </a:extLst>
          </p:cNvPr>
          <p:cNvSpPr txBox="1"/>
          <p:nvPr/>
        </p:nvSpPr>
        <p:spPr>
          <a:xfrm>
            <a:off x="9286668" y="871150"/>
            <a:ext cx="598241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 dirty="0">
                <a:solidFill>
                  <a:srgbClr val="FCFEFF"/>
                </a:solidFill>
                <a:uFillTx/>
                <a:latin typeface="Calibri"/>
              </a:rPr>
              <a:t>GUIDE</a:t>
            </a:r>
            <a:endParaRPr lang="-" sz="1200" b="1" i="0" u="none" strike="noStrike" kern="1200" cap="none" spc="0" baseline="0%" dirty="0">
              <a:solidFill>
                <a:srgbClr val="FCFEFF"/>
              </a:solidFill>
              <a:uFillTx/>
              <a:latin typeface="Calibri"/>
            </a:endParaRPr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21AB46F1-2546-D7F1-E9B4-9DCCC56C0338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BEBA8EAE-BF5A-486C-A8C5-ECC9F3942E4B}">
                <a14:imgProps xmlns:a14="http://schemas.microsoft.com/office/drawing/2010/main">
                  <a14:imgLayer r:embed="rId26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184" y="637810"/>
            <a:ext cx="11985626" cy="5821408"/>
          </a:xfrm>
          <a:prstGeom prst="rect">
            <a:avLst/>
          </a:prstGeom>
        </p:spPr>
      </p:pic>
      <p:pic>
        <p:nvPicPr>
          <p:cNvPr id="18" name="Picture 28">
            <a:extLst>
              <a:ext uri="{FF2B5EF4-FFF2-40B4-BE49-F238E27FC236}">
                <a16:creationId xmlns:a16="http://schemas.microsoft.com/office/drawing/2014/main" id="{0DFA63F2-C47A-7394-B8F5-C4EDEBB0886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9" name="Picture 6">
            <a:extLst>
              <a:ext uri="{FF2B5EF4-FFF2-40B4-BE49-F238E27FC236}">
                <a16:creationId xmlns:a16="http://schemas.microsoft.com/office/drawing/2014/main" id="{6069319A-2E48-237B-6B79-4BC647F56C23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>
            <a:fillRect/>
          </a:stretch>
        </p:blipFill>
        <p:spPr>
          <a:xfrm>
            <a:off x="3232457" y="3441221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2" name="Picture 28">
            <a:extLst>
              <a:ext uri="{FF2B5EF4-FFF2-40B4-BE49-F238E27FC236}">
                <a16:creationId xmlns:a16="http://schemas.microsoft.com/office/drawing/2014/main" id="{247D7A03-6F7B-4070-CB86-8AB128E769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5" name="Picture 19">
            <a:extLst>
              <a:ext uri="{FF2B5EF4-FFF2-40B4-BE49-F238E27FC236}">
                <a16:creationId xmlns:a16="http://schemas.microsoft.com/office/drawing/2014/main" id="{7CAAE0E9-4975-07B6-FAA9-9BB470D2A2B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785445" y="3252456"/>
            <a:ext cx="530443" cy="54985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0" name="Picture 28">
            <a:extLst>
              <a:ext uri="{FF2B5EF4-FFF2-40B4-BE49-F238E27FC236}">
                <a16:creationId xmlns:a16="http://schemas.microsoft.com/office/drawing/2014/main" id="{7F265016-88B2-A5DA-003D-25303859A3E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1" name="Picture 28">
            <a:extLst>
              <a:ext uri="{FF2B5EF4-FFF2-40B4-BE49-F238E27FC236}">
                <a16:creationId xmlns:a16="http://schemas.microsoft.com/office/drawing/2014/main" id="{4DEBEBAB-5D17-6613-DDA3-F6C43B1EF3B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54929" y="3227603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5" name="Rectangle 6">
            <a:extLst>
              <a:ext uri="{FF2B5EF4-FFF2-40B4-BE49-F238E27FC236}">
                <a16:creationId xmlns:a16="http://schemas.microsoft.com/office/drawing/2014/main" id="{FFE729DB-D3AC-5C1B-A7DE-B84B5A55EF73}"/>
              </a:ext>
            </a:extLst>
          </p:cNvPr>
          <p:cNvSpPr/>
          <p:nvPr/>
        </p:nvSpPr>
        <p:spPr>
          <a:xfrm>
            <a:off x="3232385" y="2267007"/>
            <a:ext cx="5777791" cy="3120801"/>
          </a:xfrm>
          <a:prstGeom prst="rect">
            <a:avLst/>
          </a:prstGeom>
          <a:solidFill>
            <a:srgbClr val="00708F"/>
          </a:solidFill>
          <a:ln cap="flat">
            <a:noFill/>
            <a:prstDash val="solid"/>
          </a:ln>
          <a:effectLst>
            <a:outerShdw dir="16200000" algn="tl">
              <a:srgbClr val="000000">
                <a:alpha val="40%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76" name="Rectangle: Rounded Corners 8">
            <a:extLst>
              <a:ext uri="{FF2B5EF4-FFF2-40B4-BE49-F238E27FC236}">
                <a16:creationId xmlns:a16="http://schemas.microsoft.com/office/drawing/2014/main" id="{4A895797-9FEB-88D1-EAB3-9103DD3BCBC3}"/>
              </a:ext>
            </a:extLst>
          </p:cNvPr>
          <p:cNvSpPr/>
          <p:nvPr/>
        </p:nvSpPr>
        <p:spPr>
          <a:xfrm>
            <a:off x="3607701" y="2895356"/>
            <a:ext cx="1453246" cy="729343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80" name="Rectangle: Rounded Corners 10">
            <a:extLst>
              <a:ext uri="{FF2B5EF4-FFF2-40B4-BE49-F238E27FC236}">
                <a16:creationId xmlns:a16="http://schemas.microsoft.com/office/drawing/2014/main" id="{3B691419-828F-7AEF-746A-4DD6C8002EB2}"/>
              </a:ext>
            </a:extLst>
          </p:cNvPr>
          <p:cNvSpPr/>
          <p:nvPr/>
        </p:nvSpPr>
        <p:spPr>
          <a:xfrm>
            <a:off x="3607701" y="4090842"/>
            <a:ext cx="1453246" cy="729343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82" name="TextBox 12">
            <a:extLst>
              <a:ext uri="{FF2B5EF4-FFF2-40B4-BE49-F238E27FC236}">
                <a16:creationId xmlns:a16="http://schemas.microsoft.com/office/drawing/2014/main" id="{9B82901F-BBA3-0ECC-4320-851E0971A049}"/>
              </a:ext>
            </a:extLst>
          </p:cNvPr>
          <p:cNvSpPr txBox="1"/>
          <p:nvPr/>
        </p:nvSpPr>
        <p:spPr>
          <a:xfrm>
            <a:off x="5176857" y="2998345"/>
            <a:ext cx="3392597" cy="55399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Sådan sender du en besked i Aula</a:t>
            </a:r>
            <a:br>
              <a:rPr lang="en-US" sz="18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</a:b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8. oktober 2021</a:t>
            </a:r>
          </a:p>
        </p:txBody>
      </p:sp>
      <p:sp>
        <p:nvSpPr>
          <p:cNvPr id="83" name="TextBox 14">
            <a:extLst>
              <a:ext uri="{FF2B5EF4-FFF2-40B4-BE49-F238E27FC236}">
                <a16:creationId xmlns:a16="http://schemas.microsoft.com/office/drawing/2014/main" id="{1ACD40A6-60EC-31B4-CA2E-8E355E0AF7D3}"/>
              </a:ext>
            </a:extLst>
          </p:cNvPr>
          <p:cNvSpPr txBox="1"/>
          <p:nvPr/>
        </p:nvSpPr>
        <p:spPr>
          <a:xfrm>
            <a:off x="5176857" y="4159770"/>
            <a:ext cx="3392597" cy="55399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Sådan opretter du en ny indbakke</a:t>
            </a:r>
            <a:br>
              <a:rPr lang="en-US" sz="18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</a:b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15. oktober 2022</a:t>
            </a:r>
          </a:p>
        </p:txBody>
      </p:sp>
      <p:sp>
        <p:nvSpPr>
          <p:cNvPr id="84" name="TextBox 15">
            <a:extLst>
              <a:ext uri="{FF2B5EF4-FFF2-40B4-BE49-F238E27FC236}">
                <a16:creationId xmlns:a16="http://schemas.microsoft.com/office/drawing/2014/main" id="{2EA75294-486F-5559-6AAC-4CB4F61D1A3B}"/>
              </a:ext>
            </a:extLst>
          </p:cNvPr>
          <p:cNvSpPr txBox="1"/>
          <p:nvPr/>
        </p:nvSpPr>
        <p:spPr>
          <a:xfrm>
            <a:off x="8481398" y="2310286"/>
            <a:ext cx="308545" cy="40011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2000" b="1" i="0" u="none" strike="noStrike" kern="1200" cap="none" spc="0" baseline="0%">
                <a:solidFill>
                  <a:srgbClr val="FFFFFF"/>
                </a:solidFill>
                <a:uFillTx/>
                <a:latin typeface="Arial Black" pitchFamily="34"/>
              </a:rPr>
              <a:t>X</a:t>
            </a:r>
            <a:endParaRPr lang="en-US" sz="1200" b="1" i="0" u="none" strike="noStrike" kern="1200" cap="none" spc="0" baseline="0%">
              <a:solidFill>
                <a:srgbClr val="FFFFFF"/>
              </a:solidFill>
              <a:uFillTx/>
              <a:latin typeface="Arial Black" pitchFamily="34"/>
            </a:endParaRPr>
          </a:p>
        </p:txBody>
      </p:sp>
      <p:pic>
        <p:nvPicPr>
          <p:cNvPr id="85" name="Picture 34">
            <a:extLst>
              <a:ext uri="{FF2B5EF4-FFF2-40B4-BE49-F238E27FC236}">
                <a16:creationId xmlns:a16="http://schemas.microsoft.com/office/drawing/2014/main" id="{43A4E3B1-A39D-E1E6-7296-E38CF00A02DC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8889540" y="2267007"/>
            <a:ext cx="119064" cy="312080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6" name="Picture 38">
            <a:extLst>
              <a:ext uri="{FF2B5EF4-FFF2-40B4-BE49-F238E27FC236}">
                <a16:creationId xmlns:a16="http://schemas.microsoft.com/office/drawing/2014/main" id="{5A4475A0-1739-2227-8571-1C29CD634DE6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8887967" y="2265032"/>
            <a:ext cx="125949" cy="137768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7" name="Isosceles Triangle 39">
            <a:extLst>
              <a:ext uri="{FF2B5EF4-FFF2-40B4-BE49-F238E27FC236}">
                <a16:creationId xmlns:a16="http://schemas.microsoft.com/office/drawing/2014/main" id="{2D5E2205-9C1E-E3B9-FE8D-E8A2436DAB7F}"/>
              </a:ext>
            </a:extLst>
          </p:cNvPr>
          <p:cNvSpPr/>
          <p:nvPr/>
        </p:nvSpPr>
        <p:spPr>
          <a:xfrm rot="5400013">
            <a:off x="4220326" y="3076595"/>
            <a:ext cx="277584" cy="34544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+- 0 0 -90"/>
              <a:gd name="f12" fmla="abs f3"/>
              <a:gd name="f13" fmla="abs f4"/>
              <a:gd name="f14" fmla="abs f5"/>
              <a:gd name="f15" fmla="*/ f8 f0 1"/>
              <a:gd name="f16" fmla="*/ f9 f0 1"/>
              <a:gd name="f17" fmla="*/ f10 f0 1"/>
              <a:gd name="f18" fmla="*/ f11 f0 1"/>
              <a:gd name="f19" fmla="?: f12 f3 1"/>
              <a:gd name="f20" fmla="?: f13 f4 1"/>
              <a:gd name="f21" fmla="?: f14 f5 1"/>
              <a:gd name="f22" fmla="*/ f15 1 f2"/>
              <a:gd name="f23" fmla="*/ f16 1 f2"/>
              <a:gd name="f24" fmla="*/ f17 1 f2"/>
              <a:gd name="f25" fmla="*/ f18 1 f2"/>
              <a:gd name="f26" fmla="*/ f19 1 21600"/>
              <a:gd name="f27" fmla="*/ f20 1 21600"/>
              <a:gd name="f28" fmla="*/ 21600 f19 1"/>
              <a:gd name="f29" fmla="*/ 21600 f20 1"/>
              <a:gd name="f30" fmla="+- f22 0 f1"/>
              <a:gd name="f31" fmla="+- f23 0 f1"/>
              <a:gd name="f32" fmla="+- f24 0 f1"/>
              <a:gd name="f33" fmla="+- f25 0 f1"/>
              <a:gd name="f34" fmla="min f27 f26"/>
              <a:gd name="f35" fmla="*/ f28 1 f21"/>
              <a:gd name="f36" fmla="*/ f29 1 f21"/>
              <a:gd name="f37" fmla="val f35"/>
              <a:gd name="f38" fmla="val f36"/>
              <a:gd name="f39" fmla="*/ f6 f34 1"/>
              <a:gd name="f40" fmla="+- f38 0 f6"/>
              <a:gd name="f41" fmla="+- f37 0 f6"/>
              <a:gd name="f42" fmla="*/ f38 f34 1"/>
              <a:gd name="f43" fmla="*/ f37 f34 1"/>
              <a:gd name="f44" fmla="*/ f40 1 2"/>
              <a:gd name="f45" fmla="*/ f41 1 2"/>
              <a:gd name="f46" fmla="*/ f41 f7 1"/>
              <a:gd name="f47" fmla="+- f6 f44 0"/>
              <a:gd name="f48" fmla="*/ f46 1 200000"/>
              <a:gd name="f49" fmla="*/ f46 1 100000"/>
              <a:gd name="f50" fmla="+- f48 f45 0"/>
              <a:gd name="f51" fmla="*/ f48 f34 1"/>
              <a:gd name="f52" fmla="*/ f47 f34 1"/>
              <a:gd name="f53" fmla="*/ f49 f34 1"/>
              <a:gd name="f54" fmla="*/ f50 f3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53" y="f39"/>
              </a:cxn>
              <a:cxn ang="f31">
                <a:pos x="f51" y="f52"/>
              </a:cxn>
              <a:cxn ang="f32">
                <a:pos x="f39" y="f42"/>
              </a:cxn>
              <a:cxn ang="f32">
                <a:pos x="f53" y="f42"/>
              </a:cxn>
              <a:cxn ang="f32">
                <a:pos x="f43" y="f42"/>
              </a:cxn>
              <a:cxn ang="f33">
                <a:pos x="f54" y="f52"/>
              </a:cxn>
            </a:cxnLst>
            <a:rect l="f51" t="f52" r="f54" b="f42"/>
            <a:pathLst>
              <a:path>
                <a:moveTo>
                  <a:pt x="f39" y="f42"/>
                </a:moveTo>
                <a:lnTo>
                  <a:pt x="f53" y="f39"/>
                </a:lnTo>
                <a:lnTo>
                  <a:pt x="f43" y="f42"/>
                </a:lnTo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88" name="Isosceles Triangle 42">
            <a:extLst>
              <a:ext uri="{FF2B5EF4-FFF2-40B4-BE49-F238E27FC236}">
                <a16:creationId xmlns:a16="http://schemas.microsoft.com/office/drawing/2014/main" id="{EE482C24-68C3-B810-D0A9-7E0DE474581F}"/>
              </a:ext>
            </a:extLst>
          </p:cNvPr>
          <p:cNvSpPr/>
          <p:nvPr/>
        </p:nvSpPr>
        <p:spPr>
          <a:xfrm rot="5400013">
            <a:off x="4220326" y="4264053"/>
            <a:ext cx="277584" cy="34544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+- 0 0 -90"/>
              <a:gd name="f12" fmla="abs f3"/>
              <a:gd name="f13" fmla="abs f4"/>
              <a:gd name="f14" fmla="abs f5"/>
              <a:gd name="f15" fmla="*/ f8 f0 1"/>
              <a:gd name="f16" fmla="*/ f9 f0 1"/>
              <a:gd name="f17" fmla="*/ f10 f0 1"/>
              <a:gd name="f18" fmla="*/ f11 f0 1"/>
              <a:gd name="f19" fmla="?: f12 f3 1"/>
              <a:gd name="f20" fmla="?: f13 f4 1"/>
              <a:gd name="f21" fmla="?: f14 f5 1"/>
              <a:gd name="f22" fmla="*/ f15 1 f2"/>
              <a:gd name="f23" fmla="*/ f16 1 f2"/>
              <a:gd name="f24" fmla="*/ f17 1 f2"/>
              <a:gd name="f25" fmla="*/ f18 1 f2"/>
              <a:gd name="f26" fmla="*/ f19 1 21600"/>
              <a:gd name="f27" fmla="*/ f20 1 21600"/>
              <a:gd name="f28" fmla="*/ 21600 f19 1"/>
              <a:gd name="f29" fmla="*/ 21600 f20 1"/>
              <a:gd name="f30" fmla="+- f22 0 f1"/>
              <a:gd name="f31" fmla="+- f23 0 f1"/>
              <a:gd name="f32" fmla="+- f24 0 f1"/>
              <a:gd name="f33" fmla="+- f25 0 f1"/>
              <a:gd name="f34" fmla="min f27 f26"/>
              <a:gd name="f35" fmla="*/ f28 1 f21"/>
              <a:gd name="f36" fmla="*/ f29 1 f21"/>
              <a:gd name="f37" fmla="val f35"/>
              <a:gd name="f38" fmla="val f36"/>
              <a:gd name="f39" fmla="*/ f6 f34 1"/>
              <a:gd name="f40" fmla="+- f38 0 f6"/>
              <a:gd name="f41" fmla="+- f37 0 f6"/>
              <a:gd name="f42" fmla="*/ f38 f34 1"/>
              <a:gd name="f43" fmla="*/ f37 f34 1"/>
              <a:gd name="f44" fmla="*/ f40 1 2"/>
              <a:gd name="f45" fmla="*/ f41 1 2"/>
              <a:gd name="f46" fmla="*/ f41 f7 1"/>
              <a:gd name="f47" fmla="+- f6 f44 0"/>
              <a:gd name="f48" fmla="*/ f46 1 200000"/>
              <a:gd name="f49" fmla="*/ f46 1 100000"/>
              <a:gd name="f50" fmla="+- f48 f45 0"/>
              <a:gd name="f51" fmla="*/ f48 f34 1"/>
              <a:gd name="f52" fmla="*/ f47 f34 1"/>
              <a:gd name="f53" fmla="*/ f49 f34 1"/>
              <a:gd name="f54" fmla="*/ f50 f3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53" y="f39"/>
              </a:cxn>
              <a:cxn ang="f31">
                <a:pos x="f51" y="f52"/>
              </a:cxn>
              <a:cxn ang="f32">
                <a:pos x="f39" y="f42"/>
              </a:cxn>
              <a:cxn ang="f32">
                <a:pos x="f53" y="f42"/>
              </a:cxn>
              <a:cxn ang="f32">
                <a:pos x="f43" y="f42"/>
              </a:cxn>
              <a:cxn ang="f33">
                <a:pos x="f54" y="f52"/>
              </a:cxn>
            </a:cxnLst>
            <a:rect l="f51" t="f52" r="f54" b="f42"/>
            <a:pathLst>
              <a:path>
                <a:moveTo>
                  <a:pt x="f39" y="f42"/>
                </a:moveTo>
                <a:lnTo>
                  <a:pt x="f53" y="f39"/>
                </a:lnTo>
                <a:lnTo>
                  <a:pt x="f43" y="f42"/>
                </a:lnTo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89" name="Picture 6">
            <a:extLst>
              <a:ext uri="{FF2B5EF4-FFF2-40B4-BE49-F238E27FC236}">
                <a16:creationId xmlns:a16="http://schemas.microsoft.com/office/drawing/2014/main" id="{9FA8B50F-90BB-EC3D-B890-A3DFD83795F7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>
            <a:fillRect/>
          </a:stretch>
        </p:blipFill>
        <p:spPr>
          <a:xfrm>
            <a:off x="9427652" y="952406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0" name="Picture 35">
            <a:extLst>
              <a:ext uri="{FF2B5EF4-FFF2-40B4-BE49-F238E27FC236}">
                <a16:creationId xmlns:a16="http://schemas.microsoft.com/office/drawing/2014/main" id="{D7761BFA-1B96-4C31-6153-58E36D28A97B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3447973" y="2408310"/>
            <a:ext cx="5029675" cy="283660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1" name="Picture 6">
            <a:extLst>
              <a:ext uri="{FF2B5EF4-FFF2-40B4-BE49-F238E27FC236}">
                <a16:creationId xmlns:a16="http://schemas.microsoft.com/office/drawing/2014/main" id="{D08DD720-525B-2361-02A4-075A93E4A872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>
            <a:fillRect/>
          </a:stretch>
        </p:blipFill>
        <p:spPr>
          <a:xfrm>
            <a:off x="4331445" y="3231354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1961748576"/>
      </p:ext>
    </p:extLst>
  </p:cSld>
  <p:clrMapOvr>
    <a:masterClrMapping/>
  </p:clrMapOvr>
</p:sld>
</file>

<file path=ppt/slides/slide12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78563-DE09-C7A2-E133-648330B3CFD3}"/>
              </a:ext>
            </a:extLst>
          </p:cNvPr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en-US" sz="5400" dirty="0" err="1"/>
              <a:t>Scenarie</a:t>
            </a:r>
            <a:r>
              <a:rPr lang="en-US" sz="5400" dirty="0"/>
              <a:t> 3</a:t>
            </a:r>
            <a:br>
              <a:rPr lang="en-US" sz="5400" dirty="0"/>
            </a:br>
            <a:r>
              <a:rPr lang="en-US" sz="5400" dirty="0"/>
              <a:t>Send </a:t>
            </a:r>
            <a:r>
              <a:rPr lang="en-US" sz="5400" dirty="0" err="1"/>
              <a:t>en</a:t>
            </a:r>
            <a:r>
              <a:rPr lang="en-US" sz="5400" dirty="0"/>
              <a:t> </a:t>
            </a:r>
            <a:r>
              <a:rPr lang="en-US" sz="5400" dirty="0" err="1"/>
              <a:t>besked</a:t>
            </a:r>
            <a:r>
              <a:rPr lang="en-US" sz="5400" dirty="0"/>
              <a:t> </a:t>
            </a:r>
            <a:r>
              <a:rPr lang="en-US" sz="5400" dirty="0" err="1"/>
              <a:t>til</a:t>
            </a:r>
            <a:r>
              <a:rPr lang="en-US" sz="5400" dirty="0"/>
              <a:t> alle </a:t>
            </a:r>
            <a:r>
              <a:rPr lang="en-US" sz="5400" dirty="0" err="1"/>
              <a:t>pigerne</a:t>
            </a:r>
            <a:r>
              <a:rPr lang="en-US" sz="5400" dirty="0"/>
              <a:t> </a:t>
            </a:r>
            <a:r>
              <a:rPr lang="en-US" sz="5400" dirty="0" err="1"/>
              <a:t>i</a:t>
            </a:r>
            <a:r>
              <a:rPr lang="en-US" sz="5400" dirty="0"/>
              <a:t> 5A</a:t>
            </a:r>
            <a:endParaRPr lang="-" sz="5400" dirty="0"/>
          </a:p>
        </p:txBody>
      </p:sp>
    </p:spTree>
    <p:extLst>
      <p:ext uri="{BB962C8B-B14F-4D97-AF65-F5344CB8AC3E}">
        <p14:creationId xmlns:p14="http://schemas.microsoft.com/office/powerpoint/2010/main" val="1873654610"/>
      </p:ext>
    </p:extLst>
  </p:cSld>
  <p:clrMapOvr>
    <a:masterClrMapping/>
  </p:clrMapOvr>
</p:sld>
</file>

<file path=ppt/slides/slide13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3F2403AE-B094-4410-6B71-DD5178D668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90" y="-5440"/>
            <a:ext cx="11985626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9">
            <a:extLst>
              <a:ext uri="{FF2B5EF4-FFF2-40B4-BE49-F238E27FC236}">
                <a16:creationId xmlns:a16="http://schemas.microsoft.com/office/drawing/2014/main" id="{A9DF560E-84AD-CF07-1A20-B5FF86B37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1">
            <a:extLst>
              <a:ext uri="{FF2B5EF4-FFF2-40B4-BE49-F238E27FC236}">
                <a16:creationId xmlns:a16="http://schemas.microsoft.com/office/drawing/2014/main" id="{998C314E-FCB6-A0F3-D0FF-B0003263BD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" name="Picture 13">
            <a:extLst>
              <a:ext uri="{FF2B5EF4-FFF2-40B4-BE49-F238E27FC236}">
                <a16:creationId xmlns:a16="http://schemas.microsoft.com/office/drawing/2014/main" id="{2F28B16A-12D6-E315-140C-3157C0C0CA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6" name="Picture 16">
            <a:extLst>
              <a:ext uri="{FF2B5EF4-FFF2-40B4-BE49-F238E27FC236}">
                <a16:creationId xmlns:a16="http://schemas.microsoft.com/office/drawing/2014/main" id="{D7D001B5-3E92-94E6-F441-3B2674D04F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7" name="Picture 18">
            <a:extLst>
              <a:ext uri="{FF2B5EF4-FFF2-40B4-BE49-F238E27FC236}">
                <a16:creationId xmlns:a16="http://schemas.microsoft.com/office/drawing/2014/main" id="{6779A262-ADE5-2073-B274-425335D09F5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0" name="Picture 26">
            <a:extLst>
              <a:ext uri="{FF2B5EF4-FFF2-40B4-BE49-F238E27FC236}">
                <a16:creationId xmlns:a16="http://schemas.microsoft.com/office/drawing/2014/main" id="{A8896C57-4684-2C94-B0A7-C90A99A299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1" name="Picture 28">
            <a:extLst>
              <a:ext uri="{FF2B5EF4-FFF2-40B4-BE49-F238E27FC236}">
                <a16:creationId xmlns:a16="http://schemas.microsoft.com/office/drawing/2014/main" id="{01D9DB99-52C7-78A1-237E-F8091868C7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2" name="Picture 40">
            <a:extLst>
              <a:ext uri="{FF2B5EF4-FFF2-40B4-BE49-F238E27FC236}">
                <a16:creationId xmlns:a16="http://schemas.microsoft.com/office/drawing/2014/main" id="{24450CBC-FD18-EFB1-6D12-A0D65EBE689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3" name="Picture 25">
            <a:extLst>
              <a:ext uri="{FF2B5EF4-FFF2-40B4-BE49-F238E27FC236}">
                <a16:creationId xmlns:a16="http://schemas.microsoft.com/office/drawing/2014/main" id="{0F444E9E-F0D8-3621-8F93-B8C8E6C4320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4" name="Rectangle 6">
            <a:extLst>
              <a:ext uri="{FF2B5EF4-FFF2-40B4-BE49-F238E27FC236}">
                <a16:creationId xmlns:a16="http://schemas.microsoft.com/office/drawing/2014/main" id="{6FC15626-D998-93D6-6B0B-9BB5EB855BD9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grpSp>
        <p:nvGrpSpPr>
          <p:cNvPr id="25" name="Group 71">
            <a:extLst>
              <a:ext uri="{FF2B5EF4-FFF2-40B4-BE49-F238E27FC236}">
                <a16:creationId xmlns:a16="http://schemas.microsoft.com/office/drawing/2014/main" id="{F5F1DB7A-B806-C9BF-CC18-CAF0A5EAD452}"/>
              </a:ext>
            </a:extLst>
          </p:cNvPr>
          <p:cNvGrpSpPr/>
          <p:nvPr/>
        </p:nvGrpSpPr>
        <p:grpSpPr>
          <a:xfrm>
            <a:off x="5715822" y="1901375"/>
            <a:ext cx="5926500" cy="4510140"/>
            <a:chOff x="5715822" y="1901375"/>
            <a:chExt cx="5926500" cy="4510140"/>
          </a:xfrm>
        </p:grpSpPr>
        <p:pic>
          <p:nvPicPr>
            <p:cNvPr id="26" name="Picture 68">
              <a:extLst>
                <a:ext uri="{FF2B5EF4-FFF2-40B4-BE49-F238E27FC236}">
                  <a16:creationId xmlns:a16="http://schemas.microsoft.com/office/drawing/2014/main" id="{FEE1D00B-D726-ABB4-CA15-3736AD295D6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715822" y="1901375"/>
              <a:ext cx="5926500" cy="451014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27" name="Picture 70">
              <a:extLst>
                <a:ext uri="{FF2B5EF4-FFF2-40B4-BE49-F238E27FC236}">
                  <a16:creationId xmlns:a16="http://schemas.microsoft.com/office/drawing/2014/main" id="{7EAB84BF-B17D-BD02-7831-B193788CEB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350733" y="3524417"/>
              <a:ext cx="2705124" cy="89535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28" name="Group 75">
            <a:extLst>
              <a:ext uri="{FF2B5EF4-FFF2-40B4-BE49-F238E27FC236}">
                <a16:creationId xmlns:a16="http://schemas.microsoft.com/office/drawing/2014/main" id="{4FF63719-1BF0-72AA-8D9A-1A2CF8B5B257}"/>
              </a:ext>
            </a:extLst>
          </p:cNvPr>
          <p:cNvGrpSpPr/>
          <p:nvPr/>
        </p:nvGrpSpPr>
        <p:grpSpPr>
          <a:xfrm>
            <a:off x="2391823" y="2309655"/>
            <a:ext cx="2853440" cy="707791"/>
            <a:chOff x="2391823" y="2309655"/>
            <a:chExt cx="2853440" cy="707791"/>
          </a:xfrm>
        </p:grpSpPr>
        <p:pic>
          <p:nvPicPr>
            <p:cNvPr id="29" name="Picture 73">
              <a:extLst>
                <a:ext uri="{FF2B5EF4-FFF2-40B4-BE49-F238E27FC236}">
                  <a16:creationId xmlns:a16="http://schemas.microsoft.com/office/drawing/2014/main" id="{10B57591-6B27-92F9-B0D6-193B6F419A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91823" y="2309655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0" name="Picture 74">
              <a:extLst>
                <a:ext uri="{FF2B5EF4-FFF2-40B4-BE49-F238E27FC236}">
                  <a16:creationId xmlns:a16="http://schemas.microsoft.com/office/drawing/2014/main" id="{0692CE8C-7A12-8CC2-F9B7-4A184AB86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391823" y="2913653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31" name="Picture 11">
            <a:extLst>
              <a:ext uri="{FF2B5EF4-FFF2-40B4-BE49-F238E27FC236}">
                <a16:creationId xmlns:a16="http://schemas.microsoft.com/office/drawing/2014/main" id="{C735A1A7-D064-1A18-1380-9E1FD7E0D1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91823" y="3755971"/>
            <a:ext cx="2842256" cy="268411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2" name="Picture 17">
            <a:extLst>
              <a:ext uri="{FF2B5EF4-FFF2-40B4-BE49-F238E27FC236}">
                <a16:creationId xmlns:a16="http://schemas.microsoft.com/office/drawing/2014/main" id="{5B18670C-746C-7FE9-E614-ECF218F40A9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717587" y="1910794"/>
            <a:ext cx="6226954" cy="2939357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45B98DDE-E4EB-4EBB-A6FA-FEEC67328DEE}"/>
              </a:ext>
            </a:extLst>
          </p:cNvPr>
          <p:cNvGrpSpPr/>
          <p:nvPr/>
        </p:nvGrpSpPr>
        <p:grpSpPr>
          <a:xfrm>
            <a:off x="2391823" y="3056226"/>
            <a:ext cx="2853440" cy="707791"/>
            <a:chOff x="2391823" y="3056226"/>
            <a:chExt cx="2853440" cy="70779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B83F302-4FC4-1DD3-9E28-7FECE3174B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2391823" y="3056226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37899EC7-B54F-D12E-F383-744089B007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391823" y="3660224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54" name="Picture 6">
            <a:extLst>
              <a:ext uri="{FF2B5EF4-FFF2-40B4-BE49-F238E27FC236}">
                <a16:creationId xmlns:a16="http://schemas.microsoft.com/office/drawing/2014/main" id="{FFCB39C1-AE5D-3364-E176-F3E4A4BB692A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>
            <a:fillRect/>
          </a:stretch>
        </p:blipFill>
        <p:spPr>
          <a:xfrm>
            <a:off x="3232457" y="3441221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9">
            <a:extLst>
              <a:ext uri="{FF2B5EF4-FFF2-40B4-BE49-F238E27FC236}">
                <a16:creationId xmlns:a16="http://schemas.microsoft.com/office/drawing/2014/main" id="{8E4D32A1-533E-A27B-936D-EF570A4074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1">
            <a:extLst>
              <a:ext uri="{FF2B5EF4-FFF2-40B4-BE49-F238E27FC236}">
                <a16:creationId xmlns:a16="http://schemas.microsoft.com/office/drawing/2014/main" id="{39043947-A615-1162-5EE0-7C3A5C6B77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13">
            <a:extLst>
              <a:ext uri="{FF2B5EF4-FFF2-40B4-BE49-F238E27FC236}">
                <a16:creationId xmlns:a16="http://schemas.microsoft.com/office/drawing/2014/main" id="{1AEA2C7D-2C23-AABE-E7E3-6805E95A6A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3" name="Picture 16">
            <a:extLst>
              <a:ext uri="{FF2B5EF4-FFF2-40B4-BE49-F238E27FC236}">
                <a16:creationId xmlns:a16="http://schemas.microsoft.com/office/drawing/2014/main" id="{67D37036-E8BB-5A8B-5825-A44C4BCE29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6" name="Picture 18">
            <a:extLst>
              <a:ext uri="{FF2B5EF4-FFF2-40B4-BE49-F238E27FC236}">
                <a16:creationId xmlns:a16="http://schemas.microsoft.com/office/drawing/2014/main" id="{BAC3FC8D-0363-DF53-6CEA-1F907AABA64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7" name="Picture 26">
            <a:extLst>
              <a:ext uri="{FF2B5EF4-FFF2-40B4-BE49-F238E27FC236}">
                <a16:creationId xmlns:a16="http://schemas.microsoft.com/office/drawing/2014/main" id="{E3089725-77D9-5776-4E4D-33EE49F577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8" name="Picture 28">
            <a:extLst>
              <a:ext uri="{FF2B5EF4-FFF2-40B4-BE49-F238E27FC236}">
                <a16:creationId xmlns:a16="http://schemas.microsoft.com/office/drawing/2014/main" id="{768836D2-8248-77A4-95F5-7F90542EB98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5" name="Picture 40">
            <a:extLst>
              <a:ext uri="{FF2B5EF4-FFF2-40B4-BE49-F238E27FC236}">
                <a16:creationId xmlns:a16="http://schemas.microsoft.com/office/drawing/2014/main" id="{A7785722-45CC-6F88-E924-14679832BD0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6" name="Picture 25">
            <a:extLst>
              <a:ext uri="{FF2B5EF4-FFF2-40B4-BE49-F238E27FC236}">
                <a16:creationId xmlns:a16="http://schemas.microsoft.com/office/drawing/2014/main" id="{4CB3A205-12B8-997A-7C23-A122F050CE7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7" name="Rectangle 6">
            <a:extLst>
              <a:ext uri="{FF2B5EF4-FFF2-40B4-BE49-F238E27FC236}">
                <a16:creationId xmlns:a16="http://schemas.microsoft.com/office/drawing/2014/main" id="{8128B571-182B-4FE9-255D-CAF1F2DE61ED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grpSp>
        <p:nvGrpSpPr>
          <p:cNvPr id="58" name="Group 71">
            <a:extLst>
              <a:ext uri="{FF2B5EF4-FFF2-40B4-BE49-F238E27FC236}">
                <a16:creationId xmlns:a16="http://schemas.microsoft.com/office/drawing/2014/main" id="{72B0AE14-A9A2-C2DB-2476-4642EED8BB62}"/>
              </a:ext>
            </a:extLst>
          </p:cNvPr>
          <p:cNvGrpSpPr/>
          <p:nvPr/>
        </p:nvGrpSpPr>
        <p:grpSpPr>
          <a:xfrm>
            <a:off x="5715822" y="1894837"/>
            <a:ext cx="5926500" cy="4510140"/>
            <a:chOff x="5715822" y="1894837"/>
            <a:chExt cx="5926500" cy="4510140"/>
          </a:xfrm>
        </p:grpSpPr>
        <p:pic>
          <p:nvPicPr>
            <p:cNvPr id="59" name="Picture 68">
              <a:extLst>
                <a:ext uri="{FF2B5EF4-FFF2-40B4-BE49-F238E27FC236}">
                  <a16:creationId xmlns:a16="http://schemas.microsoft.com/office/drawing/2014/main" id="{4372CB41-77BB-D12A-E781-79C3294377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715822" y="1894837"/>
              <a:ext cx="5926500" cy="451014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60" name="Picture 70">
              <a:extLst>
                <a:ext uri="{FF2B5EF4-FFF2-40B4-BE49-F238E27FC236}">
                  <a16:creationId xmlns:a16="http://schemas.microsoft.com/office/drawing/2014/main" id="{080B16E7-DCDF-56F9-D340-2CBEE45168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350733" y="3517888"/>
              <a:ext cx="2705124" cy="89535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61" name="Group 75">
            <a:extLst>
              <a:ext uri="{FF2B5EF4-FFF2-40B4-BE49-F238E27FC236}">
                <a16:creationId xmlns:a16="http://schemas.microsoft.com/office/drawing/2014/main" id="{5339F4E0-0663-ECEE-E556-149D19442EFD}"/>
              </a:ext>
            </a:extLst>
          </p:cNvPr>
          <p:cNvGrpSpPr/>
          <p:nvPr/>
        </p:nvGrpSpPr>
        <p:grpSpPr>
          <a:xfrm>
            <a:off x="2391823" y="2309655"/>
            <a:ext cx="2853440" cy="707791"/>
            <a:chOff x="2391823" y="2309655"/>
            <a:chExt cx="2853440" cy="707791"/>
          </a:xfrm>
        </p:grpSpPr>
        <p:pic>
          <p:nvPicPr>
            <p:cNvPr id="62" name="Picture 73">
              <a:extLst>
                <a:ext uri="{FF2B5EF4-FFF2-40B4-BE49-F238E27FC236}">
                  <a16:creationId xmlns:a16="http://schemas.microsoft.com/office/drawing/2014/main" id="{08BF2773-A531-2F3D-4645-C205EFB3C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2391823" y="2309655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63" name="Picture 74">
              <a:extLst>
                <a:ext uri="{FF2B5EF4-FFF2-40B4-BE49-F238E27FC236}">
                  <a16:creationId xmlns:a16="http://schemas.microsoft.com/office/drawing/2014/main" id="{8EF105DF-DF82-9618-F9DF-F5EB238CB5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391823" y="2913653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64" name="Picture 11">
            <a:extLst>
              <a:ext uri="{FF2B5EF4-FFF2-40B4-BE49-F238E27FC236}">
                <a16:creationId xmlns:a16="http://schemas.microsoft.com/office/drawing/2014/main" id="{2225C8CE-BB03-ADC5-0030-B415DB29BF9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91823" y="3755971"/>
            <a:ext cx="2842256" cy="268411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5" name="Picture 17">
            <a:extLst>
              <a:ext uri="{FF2B5EF4-FFF2-40B4-BE49-F238E27FC236}">
                <a16:creationId xmlns:a16="http://schemas.microsoft.com/office/drawing/2014/main" id="{2AECEEE3-25C8-8906-D76F-71FDD4BC361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717587" y="1910794"/>
            <a:ext cx="6226954" cy="293935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6" name="Picture 19">
            <a:extLst>
              <a:ext uri="{FF2B5EF4-FFF2-40B4-BE49-F238E27FC236}">
                <a16:creationId xmlns:a16="http://schemas.microsoft.com/office/drawing/2014/main" id="{29756CC6-96BB-90C2-129F-0AE608EE2477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5785445" y="3252456"/>
            <a:ext cx="530443" cy="54985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7" name="Picture 21">
            <a:extLst>
              <a:ext uri="{FF2B5EF4-FFF2-40B4-BE49-F238E27FC236}">
                <a16:creationId xmlns:a16="http://schemas.microsoft.com/office/drawing/2014/main" id="{AB8C9F6D-810D-9CF0-1994-24AB6BC7F311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541315" y="4070652"/>
            <a:ext cx="3258866" cy="27026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A92C35B3-193A-55B5-1381-DC2B638B7251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0336907" y="3742072"/>
            <a:ext cx="1056726" cy="3086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2" name="Picture 41">
            <a:extLst>
              <a:ext uri="{FF2B5EF4-FFF2-40B4-BE49-F238E27FC236}">
                <a16:creationId xmlns:a16="http://schemas.microsoft.com/office/drawing/2014/main" id="{633FBDE0-4C18-40F9-6339-C79F7273EE47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7952033" y="1826523"/>
            <a:ext cx="2236997" cy="41593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70D82A88-0191-998C-99B2-14F4BEC8CB82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 r="6.511%" b="16.885%"/>
          <a:stretch>
            <a:fillRect/>
          </a:stretch>
        </p:blipFill>
        <p:spPr>
          <a:xfrm>
            <a:off x="8501304" y="1894837"/>
            <a:ext cx="616570" cy="34760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4" name="Picture 6">
            <a:extLst>
              <a:ext uri="{FF2B5EF4-FFF2-40B4-BE49-F238E27FC236}">
                <a16:creationId xmlns:a16="http://schemas.microsoft.com/office/drawing/2014/main" id="{9A2273E5-CDBB-F7B7-4E0A-F362D1EB733C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>
            <a:fillRect/>
          </a:stretch>
        </p:blipFill>
        <p:spPr>
          <a:xfrm>
            <a:off x="1353024" y="1549680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19" name="Group 30">
            <a:extLst>
              <a:ext uri="{FF2B5EF4-FFF2-40B4-BE49-F238E27FC236}">
                <a16:creationId xmlns:a16="http://schemas.microsoft.com/office/drawing/2014/main" id="{4F10BF45-CA27-9F1E-3E80-E573602FCD27}"/>
              </a:ext>
            </a:extLst>
          </p:cNvPr>
          <p:cNvGrpSpPr/>
          <p:nvPr/>
        </p:nvGrpSpPr>
        <p:grpSpPr>
          <a:xfrm>
            <a:off x="2391823" y="3035908"/>
            <a:ext cx="2842256" cy="707791"/>
            <a:chOff x="2391823" y="3035908"/>
            <a:chExt cx="2842256" cy="707791"/>
          </a:xfrm>
        </p:grpSpPr>
        <p:pic>
          <p:nvPicPr>
            <p:cNvPr id="75" name="Picture 31">
              <a:extLst>
                <a:ext uri="{FF2B5EF4-FFF2-40B4-BE49-F238E27FC236}">
                  <a16:creationId xmlns:a16="http://schemas.microsoft.com/office/drawing/2014/main" id="{D87BF48C-B862-2F46-006F-9384D2698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2391823" y="3035908"/>
              <a:ext cx="2842256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77" name="Picture 32">
              <a:extLst>
                <a:ext uri="{FF2B5EF4-FFF2-40B4-BE49-F238E27FC236}">
                  <a16:creationId xmlns:a16="http://schemas.microsoft.com/office/drawing/2014/main" id="{637F783A-A377-EB10-A347-1B0974856D7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391823" y="3639906"/>
              <a:ext cx="2842256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102" name="Picture 7">
            <a:extLst>
              <a:ext uri="{FF2B5EF4-FFF2-40B4-BE49-F238E27FC236}">
                <a16:creationId xmlns:a16="http://schemas.microsoft.com/office/drawing/2014/main" id="{66ED9FCD-F88D-DC8A-6D3A-76BA54375627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 rot="5400013">
            <a:off x="-476256" y="3663718"/>
            <a:ext cx="4116848" cy="142262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03" name="Rectangle: Rounded Corners 22">
            <a:extLst>
              <a:ext uri="{FF2B5EF4-FFF2-40B4-BE49-F238E27FC236}">
                <a16:creationId xmlns:a16="http://schemas.microsoft.com/office/drawing/2014/main" id="{53E69E7E-2AC2-9BF8-757E-BAC0EA310915}"/>
              </a:ext>
            </a:extLst>
          </p:cNvPr>
          <p:cNvSpPr/>
          <p:nvPr/>
        </p:nvSpPr>
        <p:spPr>
          <a:xfrm>
            <a:off x="991072" y="3827413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Lærer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4" name="Rectangle: Rounded Corners 23">
            <a:extLst>
              <a:ext uri="{FF2B5EF4-FFF2-40B4-BE49-F238E27FC236}">
                <a16:creationId xmlns:a16="http://schemas.microsoft.com/office/drawing/2014/main" id="{B4812827-A3FB-41B0-D34D-630505195170}"/>
              </a:ext>
            </a:extLst>
          </p:cNvPr>
          <p:cNvSpPr/>
          <p:nvPr/>
        </p:nvSpPr>
        <p:spPr>
          <a:xfrm>
            <a:off x="991072" y="4282436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Ledelse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5" name="Rectangle: Rounded Corners 24">
            <a:extLst>
              <a:ext uri="{FF2B5EF4-FFF2-40B4-BE49-F238E27FC236}">
                <a16:creationId xmlns:a16="http://schemas.microsoft.com/office/drawing/2014/main" id="{B6002F70-C497-2842-5E21-A64A9098B668}"/>
              </a:ext>
            </a:extLst>
          </p:cNvPr>
          <p:cNvSpPr/>
          <p:nvPr/>
        </p:nvSpPr>
        <p:spPr>
          <a:xfrm>
            <a:off x="991072" y="47374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Andet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6" name="Oval 32">
            <a:extLst>
              <a:ext uri="{FF2B5EF4-FFF2-40B4-BE49-F238E27FC236}">
                <a16:creationId xmlns:a16="http://schemas.microsoft.com/office/drawing/2014/main" id="{55FA39CA-2CB3-0F6E-F9C8-3847472472E5}"/>
              </a:ext>
            </a:extLst>
          </p:cNvPr>
          <p:cNvSpPr/>
          <p:nvPr/>
        </p:nvSpPr>
        <p:spPr>
          <a:xfrm>
            <a:off x="2047295" y="374888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07" name="Oval 33">
            <a:extLst>
              <a:ext uri="{FF2B5EF4-FFF2-40B4-BE49-F238E27FC236}">
                <a16:creationId xmlns:a16="http://schemas.microsoft.com/office/drawing/2014/main" id="{8D6E2BF1-5E7D-1E7C-4B4C-B5643E2105F7}"/>
              </a:ext>
            </a:extLst>
          </p:cNvPr>
          <p:cNvSpPr/>
          <p:nvPr/>
        </p:nvSpPr>
        <p:spPr>
          <a:xfrm>
            <a:off x="2045092" y="419764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08" name="Rectangle: Rounded Corners 19">
            <a:extLst>
              <a:ext uri="{FF2B5EF4-FFF2-40B4-BE49-F238E27FC236}">
                <a16:creationId xmlns:a16="http://schemas.microsoft.com/office/drawing/2014/main" id="{0FBBEAFD-A4EC-EA60-C93C-A9E00EC26720}"/>
              </a:ext>
            </a:extLst>
          </p:cNvPr>
          <p:cNvSpPr/>
          <p:nvPr/>
        </p:nvSpPr>
        <p:spPr>
          <a:xfrm>
            <a:off x="989097" y="6011667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Sendte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17" name="Rectangle: Rounded Corners 21">
            <a:extLst>
              <a:ext uri="{FF2B5EF4-FFF2-40B4-BE49-F238E27FC236}">
                <a16:creationId xmlns:a16="http://schemas.microsoft.com/office/drawing/2014/main" id="{A15E039F-561F-5D02-8EED-449A3B98CD96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chemeClr val="bg1">
              <a:lumMod val="85%"/>
            </a:schemeClr>
          </a:solidFill>
          <a:ln cap="flat">
            <a:solidFill>
              <a:schemeClr val="tx1"/>
            </a:solidFill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28" name="Rectangle: Rounded Corners 19">
            <a:extLst>
              <a:ext uri="{FF2B5EF4-FFF2-40B4-BE49-F238E27FC236}">
                <a16:creationId xmlns:a16="http://schemas.microsoft.com/office/drawing/2014/main" id="{A0808059-2858-5F40-39A8-63C7FD4FA738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29" name="Rectangle: Rounded Corners 20">
            <a:extLst>
              <a:ext uri="{FF2B5EF4-FFF2-40B4-BE49-F238E27FC236}">
                <a16:creationId xmlns:a16="http://schemas.microsoft.com/office/drawing/2014/main" id="{EA0BA6FB-DE33-D51D-854E-4CFF705B2697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30" name="Oval 29">
            <a:extLst>
              <a:ext uri="{FF2B5EF4-FFF2-40B4-BE49-F238E27FC236}">
                <a16:creationId xmlns:a16="http://schemas.microsoft.com/office/drawing/2014/main" id="{FDA71FA9-4D7E-340C-F269-A6EA16FACED2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6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31" name="Oval 30">
            <a:extLst>
              <a:ext uri="{FF2B5EF4-FFF2-40B4-BE49-F238E27FC236}">
                <a16:creationId xmlns:a16="http://schemas.microsoft.com/office/drawing/2014/main" id="{E15D1F4B-FE33-5BDF-C379-09D19F182C8D}"/>
              </a:ext>
            </a:extLst>
          </p:cNvPr>
          <p:cNvSpPr/>
          <p:nvPr/>
        </p:nvSpPr>
        <p:spPr>
          <a:xfrm>
            <a:off x="2045092" y="282738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32" name="Rectangle: Rounded Corners 19">
            <a:extLst>
              <a:ext uri="{FF2B5EF4-FFF2-40B4-BE49-F238E27FC236}">
                <a16:creationId xmlns:a16="http://schemas.microsoft.com/office/drawing/2014/main" id="{40CF60E2-2867-0C7F-9CEC-FF56835BFD32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w="9528" cap="flat">
            <a:noFill/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33" name="Oval 29">
            <a:extLst>
              <a:ext uri="{FF2B5EF4-FFF2-40B4-BE49-F238E27FC236}">
                <a16:creationId xmlns:a16="http://schemas.microsoft.com/office/drawing/2014/main" id="{1316125E-3010-B8F0-B134-98941116B157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34" name="TextBox 30">
            <a:extLst>
              <a:ext uri="{FF2B5EF4-FFF2-40B4-BE49-F238E27FC236}">
                <a16:creationId xmlns:a16="http://schemas.microsoft.com/office/drawing/2014/main" id="{3B423839-14C3-05FD-00E3-8FFEAB44ECDC}"/>
              </a:ext>
            </a:extLst>
          </p:cNvPr>
          <p:cNvSpPr txBox="1"/>
          <p:nvPr/>
        </p:nvSpPr>
        <p:spPr>
          <a:xfrm>
            <a:off x="1990237" y="2362023"/>
            <a:ext cx="43100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FFFFFF"/>
                </a:solidFill>
                <a:uFillTx/>
                <a:latin typeface="Calibri"/>
              </a:rPr>
              <a:t>20</a:t>
            </a:r>
            <a:endParaRPr lang="-" sz="1100" b="0" i="0" u="none" strike="noStrike" kern="1200" cap="none" spc="0" baseline="0%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35" name="Rectangle: Rounded Corners 20">
            <a:extLst>
              <a:ext uri="{FF2B5EF4-FFF2-40B4-BE49-F238E27FC236}">
                <a16:creationId xmlns:a16="http://schemas.microsoft.com/office/drawing/2014/main" id="{D9D8CE2C-4D6A-AB6B-4AE9-9C52BC1CE197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36" name="Oval 30">
            <a:extLst>
              <a:ext uri="{FF2B5EF4-FFF2-40B4-BE49-F238E27FC236}">
                <a16:creationId xmlns:a16="http://schemas.microsoft.com/office/drawing/2014/main" id="{B66ACD62-4195-32C1-2509-24A546E025D0}"/>
              </a:ext>
            </a:extLst>
          </p:cNvPr>
          <p:cNvSpPr/>
          <p:nvPr/>
        </p:nvSpPr>
        <p:spPr>
          <a:xfrm>
            <a:off x="2045092" y="282664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37" name="TextBox 53">
            <a:extLst>
              <a:ext uri="{FF2B5EF4-FFF2-40B4-BE49-F238E27FC236}">
                <a16:creationId xmlns:a16="http://schemas.microsoft.com/office/drawing/2014/main" id="{E28C194B-F07E-8BF4-29FB-DFF78092E75B}"/>
              </a:ext>
            </a:extLst>
          </p:cNvPr>
          <p:cNvSpPr txBox="1"/>
          <p:nvPr/>
        </p:nvSpPr>
        <p:spPr>
          <a:xfrm>
            <a:off x="1987448" y="2792915"/>
            <a:ext cx="413985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18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138" name="Picture 137">
            <a:extLst>
              <a:ext uri="{FF2B5EF4-FFF2-40B4-BE49-F238E27FC236}">
                <a16:creationId xmlns:a16="http://schemas.microsoft.com/office/drawing/2014/main" id="{5A51311A-2D90-8083-66F4-D0FDEBD1957C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9122228" y="659605"/>
            <a:ext cx="927120" cy="700088"/>
          </a:xfrm>
          <a:prstGeom prst="rect">
            <a:avLst/>
          </a:prstGeom>
        </p:spPr>
      </p:pic>
      <p:sp>
        <p:nvSpPr>
          <p:cNvPr id="139" name="TextBox 37">
            <a:extLst>
              <a:ext uri="{FF2B5EF4-FFF2-40B4-BE49-F238E27FC236}">
                <a16:creationId xmlns:a16="http://schemas.microsoft.com/office/drawing/2014/main" id="{E3C4E377-2925-338F-7138-5F51818BBA31}"/>
              </a:ext>
            </a:extLst>
          </p:cNvPr>
          <p:cNvSpPr txBox="1"/>
          <p:nvPr/>
        </p:nvSpPr>
        <p:spPr>
          <a:xfrm>
            <a:off x="9286668" y="871150"/>
            <a:ext cx="598241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 dirty="0">
                <a:solidFill>
                  <a:srgbClr val="FCFEFF"/>
                </a:solidFill>
                <a:uFillTx/>
                <a:latin typeface="Calibri"/>
              </a:rPr>
              <a:t>GUIDE</a:t>
            </a:r>
            <a:endParaRPr lang="-" sz="1200" b="1" i="0" u="none" strike="noStrike" kern="1200" cap="none" spc="0" baseline="0%" dirty="0">
              <a:solidFill>
                <a:srgbClr val="FCFE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91951869"/>
      </p:ext>
    </p:extLst>
  </p:cSld>
  <p:clrMapOvr>
    <a:masterClrMapping/>
  </p:clrMapOvr>
</p:sld>
</file>

<file path=ppt/slides/slide14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3F2403AE-B094-4410-6B71-DD5178D668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90" y="-5440"/>
            <a:ext cx="11985626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1EFD3803-631F-5A39-CD6B-3806E9D9A7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13">
            <a:off x="-476256" y="3663718"/>
            <a:ext cx="4116848" cy="142262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Rectangle: Rounded Corners 22">
            <a:extLst>
              <a:ext uri="{FF2B5EF4-FFF2-40B4-BE49-F238E27FC236}">
                <a16:creationId xmlns:a16="http://schemas.microsoft.com/office/drawing/2014/main" id="{F9FEA942-A799-9282-D416-22C54F744655}"/>
              </a:ext>
            </a:extLst>
          </p:cNvPr>
          <p:cNvSpPr/>
          <p:nvPr/>
        </p:nvSpPr>
        <p:spPr>
          <a:xfrm>
            <a:off x="991072" y="3827413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Lærer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Rectangle: Rounded Corners 23">
            <a:extLst>
              <a:ext uri="{FF2B5EF4-FFF2-40B4-BE49-F238E27FC236}">
                <a16:creationId xmlns:a16="http://schemas.microsoft.com/office/drawing/2014/main" id="{DA7D8EC0-DF41-ABF2-8916-CC011C7C830C}"/>
              </a:ext>
            </a:extLst>
          </p:cNvPr>
          <p:cNvSpPr/>
          <p:nvPr/>
        </p:nvSpPr>
        <p:spPr>
          <a:xfrm>
            <a:off x="991072" y="4282436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Ledelse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1" name="Rectangle: Rounded Corners 24">
            <a:extLst>
              <a:ext uri="{FF2B5EF4-FFF2-40B4-BE49-F238E27FC236}">
                <a16:creationId xmlns:a16="http://schemas.microsoft.com/office/drawing/2014/main" id="{ED908B50-5EEE-DEA0-5818-BAACB2FB4578}"/>
              </a:ext>
            </a:extLst>
          </p:cNvPr>
          <p:cNvSpPr/>
          <p:nvPr/>
        </p:nvSpPr>
        <p:spPr>
          <a:xfrm>
            <a:off x="991072" y="47374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Andet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4" name="Oval 32">
            <a:extLst>
              <a:ext uri="{FF2B5EF4-FFF2-40B4-BE49-F238E27FC236}">
                <a16:creationId xmlns:a16="http://schemas.microsoft.com/office/drawing/2014/main" id="{12636824-F990-5752-D5B4-2591BD0877A1}"/>
              </a:ext>
            </a:extLst>
          </p:cNvPr>
          <p:cNvSpPr/>
          <p:nvPr/>
        </p:nvSpPr>
        <p:spPr>
          <a:xfrm>
            <a:off x="2047295" y="374888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5" name="Oval 33">
            <a:extLst>
              <a:ext uri="{FF2B5EF4-FFF2-40B4-BE49-F238E27FC236}">
                <a16:creationId xmlns:a16="http://schemas.microsoft.com/office/drawing/2014/main" id="{BD20FF94-8ABE-5F22-F05C-FDB3348B4813}"/>
              </a:ext>
            </a:extLst>
          </p:cNvPr>
          <p:cNvSpPr/>
          <p:nvPr/>
        </p:nvSpPr>
        <p:spPr>
          <a:xfrm>
            <a:off x="2045092" y="419764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9" name="Rectangle: Rounded Corners 19">
            <a:extLst>
              <a:ext uri="{FF2B5EF4-FFF2-40B4-BE49-F238E27FC236}">
                <a16:creationId xmlns:a16="http://schemas.microsoft.com/office/drawing/2014/main" id="{543E01F8-30B0-5E64-D044-53C77F9483B0}"/>
              </a:ext>
            </a:extLst>
          </p:cNvPr>
          <p:cNvSpPr/>
          <p:nvPr/>
        </p:nvSpPr>
        <p:spPr>
          <a:xfrm>
            <a:off x="989097" y="6011667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chemeClr val="bg1">
              <a:lumMod val="85%"/>
            </a:schemeClr>
          </a:solidFill>
          <a:ln cap="flat">
            <a:solidFill>
              <a:schemeClr val="tx1"/>
            </a:solidFill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Sendte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2" name="Rectangle: Rounded Corners 21">
            <a:extLst>
              <a:ext uri="{FF2B5EF4-FFF2-40B4-BE49-F238E27FC236}">
                <a16:creationId xmlns:a16="http://schemas.microsoft.com/office/drawing/2014/main" id="{53F912E2-7E77-47C6-A151-C552C4BC116F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0" name="Rectangle: Rounded Corners 21">
            <a:extLst>
              <a:ext uri="{FF2B5EF4-FFF2-40B4-BE49-F238E27FC236}">
                <a16:creationId xmlns:a16="http://schemas.microsoft.com/office/drawing/2014/main" id="{8B3EBF2B-4656-AC89-651C-2AA8222FA23D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4" name="Picture 9">
            <a:extLst>
              <a:ext uri="{FF2B5EF4-FFF2-40B4-BE49-F238E27FC236}">
                <a16:creationId xmlns:a16="http://schemas.microsoft.com/office/drawing/2014/main" id="{A9DF560E-84AD-CF07-1A20-B5FF86B37E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7" name="Picture 18">
            <a:extLst>
              <a:ext uri="{FF2B5EF4-FFF2-40B4-BE49-F238E27FC236}">
                <a16:creationId xmlns:a16="http://schemas.microsoft.com/office/drawing/2014/main" id="{6779A262-ADE5-2073-B274-425335D09F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9">
            <a:extLst>
              <a:ext uri="{FF2B5EF4-FFF2-40B4-BE49-F238E27FC236}">
                <a16:creationId xmlns:a16="http://schemas.microsoft.com/office/drawing/2014/main" id="{8E4D32A1-533E-A27B-936D-EF570A4074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6" name="Picture 18">
            <a:extLst>
              <a:ext uri="{FF2B5EF4-FFF2-40B4-BE49-F238E27FC236}">
                <a16:creationId xmlns:a16="http://schemas.microsoft.com/office/drawing/2014/main" id="{BAC3FC8D-0363-DF53-6CEA-1F907AABA6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4" name="Picture 6">
            <a:extLst>
              <a:ext uri="{FF2B5EF4-FFF2-40B4-BE49-F238E27FC236}">
                <a16:creationId xmlns:a16="http://schemas.microsoft.com/office/drawing/2014/main" id="{9A2273E5-CDBB-F7B7-4E0A-F362D1EB733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353024" y="1549680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11" name="Picture 11">
            <a:extLst>
              <a:ext uri="{FF2B5EF4-FFF2-40B4-BE49-F238E27FC236}">
                <a16:creationId xmlns:a16="http://schemas.microsoft.com/office/drawing/2014/main" id="{54F3EA2B-0D6C-EC1E-47A8-F774111D32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12" name="Picture 13">
            <a:extLst>
              <a:ext uri="{FF2B5EF4-FFF2-40B4-BE49-F238E27FC236}">
                <a16:creationId xmlns:a16="http://schemas.microsoft.com/office/drawing/2014/main" id="{5078AB5C-954D-00F6-A63C-D6F6C115A8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13" name="Picture 16">
            <a:extLst>
              <a:ext uri="{FF2B5EF4-FFF2-40B4-BE49-F238E27FC236}">
                <a16:creationId xmlns:a16="http://schemas.microsoft.com/office/drawing/2014/main" id="{7F70D175-52FB-65F3-2089-244CD2EE375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14" name="Picture 26">
            <a:extLst>
              <a:ext uri="{FF2B5EF4-FFF2-40B4-BE49-F238E27FC236}">
                <a16:creationId xmlns:a16="http://schemas.microsoft.com/office/drawing/2014/main" id="{A9F59F5C-A0AA-99F3-8BD3-A1289D7D7E8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15" name="Picture 40">
            <a:extLst>
              <a:ext uri="{FF2B5EF4-FFF2-40B4-BE49-F238E27FC236}">
                <a16:creationId xmlns:a16="http://schemas.microsoft.com/office/drawing/2014/main" id="{FDA6A057-0B25-A800-1008-F4E1993D928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16" name="Picture 25">
            <a:extLst>
              <a:ext uri="{FF2B5EF4-FFF2-40B4-BE49-F238E27FC236}">
                <a16:creationId xmlns:a16="http://schemas.microsoft.com/office/drawing/2014/main" id="{8DE16114-D5D0-9A08-E8A1-E752CAC247F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17" name="Rectangle 6">
            <a:extLst>
              <a:ext uri="{FF2B5EF4-FFF2-40B4-BE49-F238E27FC236}">
                <a16:creationId xmlns:a16="http://schemas.microsoft.com/office/drawing/2014/main" id="{D45F351A-A44D-1726-75EB-1D593E315B22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121" name="Picture 11">
            <a:extLst>
              <a:ext uri="{FF2B5EF4-FFF2-40B4-BE49-F238E27FC236}">
                <a16:creationId xmlns:a16="http://schemas.microsoft.com/office/drawing/2014/main" id="{F8171C97-D9C9-3999-C476-555A7185F02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91823" y="2309655"/>
            <a:ext cx="2842256" cy="413042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5" name="Picture 41">
            <a:extLst>
              <a:ext uri="{FF2B5EF4-FFF2-40B4-BE49-F238E27FC236}">
                <a16:creationId xmlns:a16="http://schemas.microsoft.com/office/drawing/2014/main" id="{0E7BB87C-12EF-9E09-307F-0F9D32DD0F0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52033" y="1826523"/>
            <a:ext cx="2236997" cy="41593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6" name="Picture 20">
            <a:extLst>
              <a:ext uri="{FF2B5EF4-FFF2-40B4-BE49-F238E27FC236}">
                <a16:creationId xmlns:a16="http://schemas.microsoft.com/office/drawing/2014/main" id="{F7FA561E-2736-E714-7FF4-DCEF27DF650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914997" y="3076105"/>
            <a:ext cx="3749259" cy="25341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7" name="Picture 36">
            <a:extLst>
              <a:ext uri="{FF2B5EF4-FFF2-40B4-BE49-F238E27FC236}">
                <a16:creationId xmlns:a16="http://schemas.microsoft.com/office/drawing/2014/main" id="{0E85A0FA-7AE9-CB83-8AF3-7BAFA60F100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810225" y="3035908"/>
            <a:ext cx="4210080" cy="35872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4F8EEDE8-1234-E0D1-D387-715F2FAFC08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881201" y="3076105"/>
            <a:ext cx="2967063" cy="271467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29" name="Rectangle: Rounded Corners 19">
            <a:extLst>
              <a:ext uri="{FF2B5EF4-FFF2-40B4-BE49-F238E27FC236}">
                <a16:creationId xmlns:a16="http://schemas.microsoft.com/office/drawing/2014/main" id="{2992F296-FD4A-3E46-9812-EF02CD1E30A5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30" name="Rectangle: Rounded Corners 20">
            <a:extLst>
              <a:ext uri="{FF2B5EF4-FFF2-40B4-BE49-F238E27FC236}">
                <a16:creationId xmlns:a16="http://schemas.microsoft.com/office/drawing/2014/main" id="{374B19CC-10F0-C639-D448-4BA44E41CFE1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31" name="Oval 29">
            <a:extLst>
              <a:ext uri="{FF2B5EF4-FFF2-40B4-BE49-F238E27FC236}">
                <a16:creationId xmlns:a16="http://schemas.microsoft.com/office/drawing/2014/main" id="{2CAC335B-1F0F-2F1C-1B27-3294B9C6DB9B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6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32" name="Oval 30">
            <a:extLst>
              <a:ext uri="{FF2B5EF4-FFF2-40B4-BE49-F238E27FC236}">
                <a16:creationId xmlns:a16="http://schemas.microsoft.com/office/drawing/2014/main" id="{1F9AA6B4-5CCF-CD7F-F06A-973EA4BB3C37}"/>
              </a:ext>
            </a:extLst>
          </p:cNvPr>
          <p:cNvSpPr/>
          <p:nvPr/>
        </p:nvSpPr>
        <p:spPr>
          <a:xfrm>
            <a:off x="2045092" y="282738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33" name="Rectangle: Rounded Corners 19">
            <a:extLst>
              <a:ext uri="{FF2B5EF4-FFF2-40B4-BE49-F238E27FC236}">
                <a16:creationId xmlns:a16="http://schemas.microsoft.com/office/drawing/2014/main" id="{821E3683-2423-7557-C5D8-4E62E3CF505C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w="9528" cap="flat">
            <a:noFill/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34" name="Oval 29">
            <a:extLst>
              <a:ext uri="{FF2B5EF4-FFF2-40B4-BE49-F238E27FC236}">
                <a16:creationId xmlns:a16="http://schemas.microsoft.com/office/drawing/2014/main" id="{B74419E6-0AED-CCF1-F62C-CF340688F3B2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35" name="TextBox 30">
            <a:extLst>
              <a:ext uri="{FF2B5EF4-FFF2-40B4-BE49-F238E27FC236}">
                <a16:creationId xmlns:a16="http://schemas.microsoft.com/office/drawing/2014/main" id="{99CFFA61-73A7-9814-ADAD-8107EBC7471B}"/>
              </a:ext>
            </a:extLst>
          </p:cNvPr>
          <p:cNvSpPr txBox="1"/>
          <p:nvPr/>
        </p:nvSpPr>
        <p:spPr>
          <a:xfrm>
            <a:off x="1990237" y="2362023"/>
            <a:ext cx="43100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FFFFFF"/>
                </a:solidFill>
                <a:uFillTx/>
                <a:latin typeface="Calibri"/>
              </a:rPr>
              <a:t>20</a:t>
            </a:r>
            <a:endParaRPr lang="-" sz="1100" b="0" i="0" u="none" strike="noStrike" kern="1200" cap="none" spc="0" baseline="0%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36" name="Rectangle: Rounded Corners 20">
            <a:extLst>
              <a:ext uri="{FF2B5EF4-FFF2-40B4-BE49-F238E27FC236}">
                <a16:creationId xmlns:a16="http://schemas.microsoft.com/office/drawing/2014/main" id="{C48A473C-4536-5096-680F-3394CA4F9281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37" name="Oval 30">
            <a:extLst>
              <a:ext uri="{FF2B5EF4-FFF2-40B4-BE49-F238E27FC236}">
                <a16:creationId xmlns:a16="http://schemas.microsoft.com/office/drawing/2014/main" id="{46903A4E-8F11-0CB8-5B0C-F2568030511B}"/>
              </a:ext>
            </a:extLst>
          </p:cNvPr>
          <p:cNvSpPr/>
          <p:nvPr/>
        </p:nvSpPr>
        <p:spPr>
          <a:xfrm>
            <a:off x="2045092" y="282664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38" name="TextBox 53">
            <a:extLst>
              <a:ext uri="{FF2B5EF4-FFF2-40B4-BE49-F238E27FC236}">
                <a16:creationId xmlns:a16="http://schemas.microsoft.com/office/drawing/2014/main" id="{427A57CC-57C5-FBB2-043E-D0A4897FD3FF}"/>
              </a:ext>
            </a:extLst>
          </p:cNvPr>
          <p:cNvSpPr txBox="1"/>
          <p:nvPr/>
        </p:nvSpPr>
        <p:spPr>
          <a:xfrm>
            <a:off x="1987448" y="2792915"/>
            <a:ext cx="413985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18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143" name="Picture 142">
            <a:extLst>
              <a:ext uri="{FF2B5EF4-FFF2-40B4-BE49-F238E27FC236}">
                <a16:creationId xmlns:a16="http://schemas.microsoft.com/office/drawing/2014/main" id="{3DBACEF5-0840-B69C-1712-91C9BFB62F6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122228" y="659605"/>
            <a:ext cx="927120" cy="700088"/>
          </a:xfrm>
          <a:prstGeom prst="rect">
            <a:avLst/>
          </a:prstGeom>
        </p:spPr>
      </p:pic>
      <p:sp>
        <p:nvSpPr>
          <p:cNvPr id="144" name="TextBox 37">
            <a:extLst>
              <a:ext uri="{FF2B5EF4-FFF2-40B4-BE49-F238E27FC236}">
                <a16:creationId xmlns:a16="http://schemas.microsoft.com/office/drawing/2014/main" id="{2FA6E57A-023A-A8A4-8DB6-AE42636A289C}"/>
              </a:ext>
            </a:extLst>
          </p:cNvPr>
          <p:cNvSpPr txBox="1"/>
          <p:nvPr/>
        </p:nvSpPr>
        <p:spPr>
          <a:xfrm>
            <a:off x="9286668" y="871150"/>
            <a:ext cx="598241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 dirty="0">
                <a:solidFill>
                  <a:srgbClr val="FCFEFF"/>
                </a:solidFill>
                <a:uFillTx/>
                <a:latin typeface="Calibri"/>
              </a:rPr>
              <a:t>GUIDE</a:t>
            </a:r>
            <a:endParaRPr lang="-" sz="1200" b="1" i="0" u="none" strike="noStrike" kern="1200" cap="none" spc="0" baseline="0%" dirty="0">
              <a:solidFill>
                <a:srgbClr val="FCFE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17411614"/>
      </p:ext>
    </p:extLst>
  </p:cSld>
  <p:clrMapOvr>
    <a:masterClrMapping/>
  </p:clrMapOvr>
</p:sld>
</file>

<file path=ppt/slides/slide15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B09279C9-47CC-A992-8A0C-5848C0423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12" y="0"/>
            <a:ext cx="12068571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55AE4BA1-309B-603D-308A-80EF2D8637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829" y="3128583"/>
            <a:ext cx="2280605" cy="31708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5">
            <a:extLst>
              <a:ext uri="{FF2B5EF4-FFF2-40B4-BE49-F238E27FC236}">
                <a16:creationId xmlns:a16="http://schemas.microsoft.com/office/drawing/2014/main" id="{D096457B-3AD3-E7C5-12CE-A6A5A8F13B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333" y="3949695"/>
            <a:ext cx="4130920" cy="16763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1" name="TextBox 56">
            <a:extLst>
              <a:ext uri="{FF2B5EF4-FFF2-40B4-BE49-F238E27FC236}">
                <a16:creationId xmlns:a16="http://schemas.microsoft.com/office/drawing/2014/main" id="{CB5CBBEB-7ABE-72A9-2B2E-B761C118EC0C}"/>
              </a:ext>
            </a:extLst>
          </p:cNvPr>
          <p:cNvSpPr txBox="1"/>
          <p:nvPr/>
        </p:nvSpPr>
        <p:spPr>
          <a:xfrm>
            <a:off x="5847688" y="3100894"/>
            <a:ext cx="1155701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piger|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13" name="TextBox 61">
            <a:extLst>
              <a:ext uri="{FF2B5EF4-FFF2-40B4-BE49-F238E27FC236}">
                <a16:creationId xmlns:a16="http://schemas.microsoft.com/office/drawing/2014/main" id="{7AF4C996-581F-97A2-55D5-83370F8CE9E7}"/>
              </a:ext>
            </a:extLst>
          </p:cNvPr>
          <p:cNvSpPr txBox="1"/>
          <p:nvPr/>
        </p:nvSpPr>
        <p:spPr>
          <a:xfrm>
            <a:off x="6378333" y="3871276"/>
            <a:ext cx="1630137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Piger</a:t>
            </a: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ne (1A)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14" name="TextBox 62">
            <a:extLst>
              <a:ext uri="{FF2B5EF4-FFF2-40B4-BE49-F238E27FC236}">
                <a16:creationId xmlns:a16="http://schemas.microsoft.com/office/drawing/2014/main" id="{D02EB1EE-522D-988D-9A32-68E4A09FCDCB}"/>
              </a:ext>
            </a:extLst>
          </p:cNvPr>
          <p:cNvSpPr txBox="1"/>
          <p:nvPr/>
        </p:nvSpPr>
        <p:spPr>
          <a:xfrm>
            <a:off x="6373166" y="4188052"/>
            <a:ext cx="1630137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Piger</a:t>
            </a: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ne (1B)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15" name="TextBox 63">
            <a:extLst>
              <a:ext uri="{FF2B5EF4-FFF2-40B4-BE49-F238E27FC236}">
                <a16:creationId xmlns:a16="http://schemas.microsoft.com/office/drawing/2014/main" id="{2D86AF02-9590-B1D2-A200-4CEF6A5E7208}"/>
              </a:ext>
            </a:extLst>
          </p:cNvPr>
          <p:cNvSpPr txBox="1"/>
          <p:nvPr/>
        </p:nvSpPr>
        <p:spPr>
          <a:xfrm>
            <a:off x="6373166" y="4484053"/>
            <a:ext cx="1630137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Piger</a:t>
            </a: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ne (2A)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16" name="TextBox 64">
            <a:extLst>
              <a:ext uri="{FF2B5EF4-FFF2-40B4-BE49-F238E27FC236}">
                <a16:creationId xmlns:a16="http://schemas.microsoft.com/office/drawing/2014/main" id="{4AE09A1C-4721-6AD7-889A-BB75CF0DE853}"/>
              </a:ext>
            </a:extLst>
          </p:cNvPr>
          <p:cNvSpPr txBox="1"/>
          <p:nvPr/>
        </p:nvSpPr>
        <p:spPr>
          <a:xfrm>
            <a:off x="6373166" y="4777410"/>
            <a:ext cx="1630137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Piger</a:t>
            </a: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ne (2B)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17" name="TextBox 65">
            <a:extLst>
              <a:ext uri="{FF2B5EF4-FFF2-40B4-BE49-F238E27FC236}">
                <a16:creationId xmlns:a16="http://schemas.microsoft.com/office/drawing/2014/main" id="{CAFBC001-F7E2-FF49-EBA3-722690E7B6C2}"/>
              </a:ext>
            </a:extLst>
          </p:cNvPr>
          <p:cNvSpPr txBox="1"/>
          <p:nvPr/>
        </p:nvSpPr>
        <p:spPr>
          <a:xfrm>
            <a:off x="6373166" y="5086670"/>
            <a:ext cx="1630137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Piger</a:t>
            </a: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ne (3A)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18" name="TextBox 66">
            <a:extLst>
              <a:ext uri="{FF2B5EF4-FFF2-40B4-BE49-F238E27FC236}">
                <a16:creationId xmlns:a16="http://schemas.microsoft.com/office/drawing/2014/main" id="{98F6CD72-BD61-9E9D-7A3C-449A730F42F3}"/>
              </a:ext>
            </a:extLst>
          </p:cNvPr>
          <p:cNvSpPr txBox="1"/>
          <p:nvPr/>
        </p:nvSpPr>
        <p:spPr>
          <a:xfrm>
            <a:off x="6373166" y="5391631"/>
            <a:ext cx="1630137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Piger</a:t>
            </a: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ne (3B)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pic>
        <p:nvPicPr>
          <p:cNvPr id="34" name="Picture 1">
            <a:extLst>
              <a:ext uri="{FF2B5EF4-FFF2-40B4-BE49-F238E27FC236}">
                <a16:creationId xmlns:a16="http://schemas.microsoft.com/office/drawing/2014/main" id="{E26E8AAD-460A-8F07-062B-0FE6D0ACAF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1739" y="3588535"/>
            <a:ext cx="1016767" cy="20955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8" name="Picture 7">
            <a:extLst>
              <a:ext uri="{FF2B5EF4-FFF2-40B4-BE49-F238E27FC236}">
                <a16:creationId xmlns:a16="http://schemas.microsoft.com/office/drawing/2014/main" id="{946AB821-CEBF-BC9F-E746-98109AEBEF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13">
            <a:off x="-493519" y="3680980"/>
            <a:ext cx="4151374" cy="142262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9" name="Rectangle: Rounded Corners 22">
            <a:extLst>
              <a:ext uri="{FF2B5EF4-FFF2-40B4-BE49-F238E27FC236}">
                <a16:creationId xmlns:a16="http://schemas.microsoft.com/office/drawing/2014/main" id="{A7731E11-DC49-FF04-8E62-2562DE5E4312}"/>
              </a:ext>
            </a:extLst>
          </p:cNvPr>
          <p:cNvSpPr/>
          <p:nvPr/>
        </p:nvSpPr>
        <p:spPr>
          <a:xfrm>
            <a:off x="991072" y="3827413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Lærer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0" name="Rectangle: Rounded Corners 23">
            <a:extLst>
              <a:ext uri="{FF2B5EF4-FFF2-40B4-BE49-F238E27FC236}">
                <a16:creationId xmlns:a16="http://schemas.microsoft.com/office/drawing/2014/main" id="{28252EEC-3A5E-C3F6-12CF-8E74DE701922}"/>
              </a:ext>
            </a:extLst>
          </p:cNvPr>
          <p:cNvSpPr/>
          <p:nvPr/>
        </p:nvSpPr>
        <p:spPr>
          <a:xfrm>
            <a:off x="991072" y="4282436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Ledelse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1" name="Rectangle: Rounded Corners 24">
            <a:extLst>
              <a:ext uri="{FF2B5EF4-FFF2-40B4-BE49-F238E27FC236}">
                <a16:creationId xmlns:a16="http://schemas.microsoft.com/office/drawing/2014/main" id="{4AB42B21-2DDD-B061-2D6D-52A8C986155C}"/>
              </a:ext>
            </a:extLst>
          </p:cNvPr>
          <p:cNvSpPr/>
          <p:nvPr/>
        </p:nvSpPr>
        <p:spPr>
          <a:xfrm>
            <a:off x="991072" y="47374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Andet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2" name="Oval 32">
            <a:extLst>
              <a:ext uri="{FF2B5EF4-FFF2-40B4-BE49-F238E27FC236}">
                <a16:creationId xmlns:a16="http://schemas.microsoft.com/office/drawing/2014/main" id="{03079638-799A-FE2E-5474-E61F881F7C9A}"/>
              </a:ext>
            </a:extLst>
          </p:cNvPr>
          <p:cNvSpPr/>
          <p:nvPr/>
        </p:nvSpPr>
        <p:spPr>
          <a:xfrm>
            <a:off x="2047295" y="374888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63" name="Oval 33">
            <a:extLst>
              <a:ext uri="{FF2B5EF4-FFF2-40B4-BE49-F238E27FC236}">
                <a16:creationId xmlns:a16="http://schemas.microsoft.com/office/drawing/2014/main" id="{96B72D78-AE17-FA20-C6DB-1351CE338856}"/>
              </a:ext>
            </a:extLst>
          </p:cNvPr>
          <p:cNvSpPr/>
          <p:nvPr/>
        </p:nvSpPr>
        <p:spPr>
          <a:xfrm>
            <a:off x="2045092" y="419764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64" name="Rectangle: Rounded Corners 19">
            <a:extLst>
              <a:ext uri="{FF2B5EF4-FFF2-40B4-BE49-F238E27FC236}">
                <a16:creationId xmlns:a16="http://schemas.microsoft.com/office/drawing/2014/main" id="{FEF3F1DE-F5A2-1515-1A41-8525E636A23F}"/>
              </a:ext>
            </a:extLst>
          </p:cNvPr>
          <p:cNvSpPr/>
          <p:nvPr/>
        </p:nvSpPr>
        <p:spPr>
          <a:xfrm>
            <a:off x="989097" y="6011667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chemeClr val="bg1">
              <a:lumMod val="85%"/>
            </a:schemeClr>
          </a:solidFill>
          <a:ln cap="flat">
            <a:solidFill>
              <a:schemeClr val="tx1"/>
            </a:solidFill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Sendte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79" name="Picture 9">
            <a:extLst>
              <a:ext uri="{FF2B5EF4-FFF2-40B4-BE49-F238E27FC236}">
                <a16:creationId xmlns:a16="http://schemas.microsoft.com/office/drawing/2014/main" id="{81525212-ECF3-7D5B-7C82-D5B6DCD2D6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0" name="Picture 18">
            <a:extLst>
              <a:ext uri="{FF2B5EF4-FFF2-40B4-BE49-F238E27FC236}">
                <a16:creationId xmlns:a16="http://schemas.microsoft.com/office/drawing/2014/main" id="{9852771C-338E-0483-1DE8-AB19B5CC45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1" name="Picture 9">
            <a:extLst>
              <a:ext uri="{FF2B5EF4-FFF2-40B4-BE49-F238E27FC236}">
                <a16:creationId xmlns:a16="http://schemas.microsoft.com/office/drawing/2014/main" id="{C6397CCB-8AD8-444F-262F-9D08B58FB7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2" name="Picture 18">
            <a:extLst>
              <a:ext uri="{FF2B5EF4-FFF2-40B4-BE49-F238E27FC236}">
                <a16:creationId xmlns:a16="http://schemas.microsoft.com/office/drawing/2014/main" id="{AC5897E8-7F63-82FC-DB58-6BEB43111B4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4" name="Picture 26">
            <a:extLst>
              <a:ext uri="{FF2B5EF4-FFF2-40B4-BE49-F238E27FC236}">
                <a16:creationId xmlns:a16="http://schemas.microsoft.com/office/drawing/2014/main" id="{5086E08D-6E0E-61A1-6E1D-977B90A001E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5" name="Picture 40">
            <a:extLst>
              <a:ext uri="{FF2B5EF4-FFF2-40B4-BE49-F238E27FC236}">
                <a16:creationId xmlns:a16="http://schemas.microsoft.com/office/drawing/2014/main" id="{F01108D8-A766-4A64-E055-076D0743425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6" name="Picture 25">
            <a:extLst>
              <a:ext uri="{FF2B5EF4-FFF2-40B4-BE49-F238E27FC236}">
                <a16:creationId xmlns:a16="http://schemas.microsoft.com/office/drawing/2014/main" id="{7B6791BA-AFBF-3B76-B700-0CB045AD9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8" name="Picture 9">
            <a:extLst>
              <a:ext uri="{FF2B5EF4-FFF2-40B4-BE49-F238E27FC236}">
                <a16:creationId xmlns:a16="http://schemas.microsoft.com/office/drawing/2014/main" id="{5114F20B-11CE-9E47-31E5-1AEAC76C68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9" name="Picture 11">
            <a:extLst>
              <a:ext uri="{FF2B5EF4-FFF2-40B4-BE49-F238E27FC236}">
                <a16:creationId xmlns:a16="http://schemas.microsoft.com/office/drawing/2014/main" id="{FDF811F4-3312-E526-F96E-DC764510C69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86346" y="2315196"/>
            <a:ext cx="3120124" cy="415278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00" name="Picture 18">
            <a:extLst>
              <a:ext uri="{FF2B5EF4-FFF2-40B4-BE49-F238E27FC236}">
                <a16:creationId xmlns:a16="http://schemas.microsoft.com/office/drawing/2014/main" id="{1F3CC5D1-E6D8-C212-E8AD-B009229B3C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01" name="Picture 55">
            <a:extLst>
              <a:ext uri="{FF2B5EF4-FFF2-40B4-BE49-F238E27FC236}">
                <a16:creationId xmlns:a16="http://schemas.microsoft.com/office/drawing/2014/main" id="{0C05D2E6-669F-88AB-0F69-7DD5A44EE0E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86346" y="2391229"/>
            <a:ext cx="2501780" cy="63935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02" name="Picture 58">
            <a:extLst>
              <a:ext uri="{FF2B5EF4-FFF2-40B4-BE49-F238E27FC236}">
                <a16:creationId xmlns:a16="http://schemas.microsoft.com/office/drawing/2014/main" id="{4D00F27D-EAE4-DA26-9699-0250CD931E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03" name="Picture 9">
            <a:extLst>
              <a:ext uri="{FF2B5EF4-FFF2-40B4-BE49-F238E27FC236}">
                <a16:creationId xmlns:a16="http://schemas.microsoft.com/office/drawing/2014/main" id="{0DA39665-874F-F91F-9734-0B420D835A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04" name="Picture 11">
            <a:extLst>
              <a:ext uri="{FF2B5EF4-FFF2-40B4-BE49-F238E27FC236}">
                <a16:creationId xmlns:a16="http://schemas.microsoft.com/office/drawing/2014/main" id="{3BD6E891-119D-D9A5-50F5-D1F2D327BB5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05" name="Picture 18">
            <a:extLst>
              <a:ext uri="{FF2B5EF4-FFF2-40B4-BE49-F238E27FC236}">
                <a16:creationId xmlns:a16="http://schemas.microsoft.com/office/drawing/2014/main" id="{8F772DCF-E91A-7B2F-70BC-B097D5CE53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06" name="Picture 26">
            <a:extLst>
              <a:ext uri="{FF2B5EF4-FFF2-40B4-BE49-F238E27FC236}">
                <a16:creationId xmlns:a16="http://schemas.microsoft.com/office/drawing/2014/main" id="{2936434D-9F41-4C25-7EC4-5D61BE74335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07" name="Picture 40">
            <a:extLst>
              <a:ext uri="{FF2B5EF4-FFF2-40B4-BE49-F238E27FC236}">
                <a16:creationId xmlns:a16="http://schemas.microsoft.com/office/drawing/2014/main" id="{6A59D0D1-E5C6-6F74-5777-FD84261CB46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08" name="Picture 17">
            <a:extLst>
              <a:ext uri="{FF2B5EF4-FFF2-40B4-BE49-F238E27FC236}">
                <a16:creationId xmlns:a16="http://schemas.microsoft.com/office/drawing/2014/main" id="{219524E9-179A-D9BF-9B28-C0C901784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09" name="Rectangle 6">
            <a:extLst>
              <a:ext uri="{FF2B5EF4-FFF2-40B4-BE49-F238E27FC236}">
                <a16:creationId xmlns:a16="http://schemas.microsoft.com/office/drawing/2014/main" id="{FB9EF573-500E-A3B0-E642-7D774785E0A8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113" name="Picture 23">
            <a:extLst>
              <a:ext uri="{FF2B5EF4-FFF2-40B4-BE49-F238E27FC236}">
                <a16:creationId xmlns:a16="http://schemas.microsoft.com/office/drawing/2014/main" id="{683A3457-5AB2-D6F0-3CB7-B492D44F7B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1823" y="2316276"/>
            <a:ext cx="2842256" cy="415170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17" name="Picture 13">
            <a:extLst>
              <a:ext uri="{FF2B5EF4-FFF2-40B4-BE49-F238E27FC236}">
                <a16:creationId xmlns:a16="http://schemas.microsoft.com/office/drawing/2014/main" id="{25C83CF5-A0F9-65B5-B192-F8722E63EFA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18" name="Picture 16">
            <a:extLst>
              <a:ext uri="{FF2B5EF4-FFF2-40B4-BE49-F238E27FC236}">
                <a16:creationId xmlns:a16="http://schemas.microsoft.com/office/drawing/2014/main" id="{F2C6FDBE-03BB-F44F-7B28-E4E7AEED12E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19" name="Picture 13">
            <a:extLst>
              <a:ext uri="{FF2B5EF4-FFF2-40B4-BE49-F238E27FC236}">
                <a16:creationId xmlns:a16="http://schemas.microsoft.com/office/drawing/2014/main" id="{5CA69BBF-4E9C-C571-A6CC-18A4AEE3308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0" name="Picture 16">
            <a:extLst>
              <a:ext uri="{FF2B5EF4-FFF2-40B4-BE49-F238E27FC236}">
                <a16:creationId xmlns:a16="http://schemas.microsoft.com/office/drawing/2014/main" id="{423A8023-9C7A-5EBA-214E-9B5E4350960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1" name="Picture 6">
            <a:extLst>
              <a:ext uri="{FF2B5EF4-FFF2-40B4-BE49-F238E27FC236}">
                <a16:creationId xmlns:a16="http://schemas.microsoft.com/office/drawing/2014/main" id="{132C2CDF-99EC-F2BC-A8AB-DE19237ADC43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1353024" y="1555656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67" name="Rectangle: Rounded Corners 21">
            <a:extLst>
              <a:ext uri="{FF2B5EF4-FFF2-40B4-BE49-F238E27FC236}">
                <a16:creationId xmlns:a16="http://schemas.microsoft.com/office/drawing/2014/main" id="{011F0A65-52DF-090A-1FE1-CECD74545D82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68" name="Rectangle: Rounded Corners 21">
            <a:extLst>
              <a:ext uri="{FF2B5EF4-FFF2-40B4-BE49-F238E27FC236}">
                <a16:creationId xmlns:a16="http://schemas.microsoft.com/office/drawing/2014/main" id="{D14E0BEE-BA4D-0FFF-DE8B-5535725E6BCA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69" name="Rectangle: Rounded Corners 19">
            <a:extLst>
              <a:ext uri="{FF2B5EF4-FFF2-40B4-BE49-F238E27FC236}">
                <a16:creationId xmlns:a16="http://schemas.microsoft.com/office/drawing/2014/main" id="{135A249E-D949-40E8-3BC9-5D5E7D18DFBD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70" name="Rectangle: Rounded Corners 20">
            <a:extLst>
              <a:ext uri="{FF2B5EF4-FFF2-40B4-BE49-F238E27FC236}">
                <a16:creationId xmlns:a16="http://schemas.microsoft.com/office/drawing/2014/main" id="{13053D28-BFCF-D3E6-469C-DAC1BC759A5F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71" name="Oval 29">
            <a:extLst>
              <a:ext uri="{FF2B5EF4-FFF2-40B4-BE49-F238E27FC236}">
                <a16:creationId xmlns:a16="http://schemas.microsoft.com/office/drawing/2014/main" id="{8F151E93-163A-7F04-47D1-2C86AA18396C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6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72" name="Oval 30">
            <a:extLst>
              <a:ext uri="{FF2B5EF4-FFF2-40B4-BE49-F238E27FC236}">
                <a16:creationId xmlns:a16="http://schemas.microsoft.com/office/drawing/2014/main" id="{CCD0A78A-42AC-9907-63E9-B1558A0AF18C}"/>
              </a:ext>
            </a:extLst>
          </p:cNvPr>
          <p:cNvSpPr/>
          <p:nvPr/>
        </p:nvSpPr>
        <p:spPr>
          <a:xfrm>
            <a:off x="2045092" y="282738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73" name="Rectangle: Rounded Corners 19">
            <a:extLst>
              <a:ext uri="{FF2B5EF4-FFF2-40B4-BE49-F238E27FC236}">
                <a16:creationId xmlns:a16="http://schemas.microsoft.com/office/drawing/2014/main" id="{8039731F-1CC0-6C69-96A1-328DD4779E77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w="9528" cap="flat">
            <a:noFill/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74" name="Oval 29">
            <a:extLst>
              <a:ext uri="{FF2B5EF4-FFF2-40B4-BE49-F238E27FC236}">
                <a16:creationId xmlns:a16="http://schemas.microsoft.com/office/drawing/2014/main" id="{B827DC19-39A8-0B19-087E-5228FA10452F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75" name="TextBox 30">
            <a:extLst>
              <a:ext uri="{FF2B5EF4-FFF2-40B4-BE49-F238E27FC236}">
                <a16:creationId xmlns:a16="http://schemas.microsoft.com/office/drawing/2014/main" id="{07A8D38F-4BAD-AF13-0E8C-BD8A53766ACB}"/>
              </a:ext>
            </a:extLst>
          </p:cNvPr>
          <p:cNvSpPr txBox="1"/>
          <p:nvPr/>
        </p:nvSpPr>
        <p:spPr>
          <a:xfrm>
            <a:off x="1990237" y="2362023"/>
            <a:ext cx="43100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FFFFFF"/>
                </a:solidFill>
                <a:uFillTx/>
                <a:latin typeface="Calibri"/>
              </a:rPr>
              <a:t>20</a:t>
            </a:r>
            <a:endParaRPr lang="-" sz="1100" b="0" i="0" u="none" strike="noStrike" kern="1200" cap="none" spc="0" baseline="0%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76" name="Rectangle: Rounded Corners 20">
            <a:extLst>
              <a:ext uri="{FF2B5EF4-FFF2-40B4-BE49-F238E27FC236}">
                <a16:creationId xmlns:a16="http://schemas.microsoft.com/office/drawing/2014/main" id="{3B9AED72-7454-49A1-BE9E-0A149E62B1AA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77" name="Oval 30">
            <a:extLst>
              <a:ext uri="{FF2B5EF4-FFF2-40B4-BE49-F238E27FC236}">
                <a16:creationId xmlns:a16="http://schemas.microsoft.com/office/drawing/2014/main" id="{05F4AB55-2B97-7D96-001C-18A53BCFF7A3}"/>
              </a:ext>
            </a:extLst>
          </p:cNvPr>
          <p:cNvSpPr/>
          <p:nvPr/>
        </p:nvSpPr>
        <p:spPr>
          <a:xfrm>
            <a:off x="2045092" y="282664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78" name="TextBox 53">
            <a:extLst>
              <a:ext uri="{FF2B5EF4-FFF2-40B4-BE49-F238E27FC236}">
                <a16:creationId xmlns:a16="http://schemas.microsoft.com/office/drawing/2014/main" id="{9661EB51-0E93-478E-2EF1-64205309D90C}"/>
              </a:ext>
            </a:extLst>
          </p:cNvPr>
          <p:cNvSpPr txBox="1"/>
          <p:nvPr/>
        </p:nvSpPr>
        <p:spPr>
          <a:xfrm>
            <a:off x="1987448" y="2792915"/>
            <a:ext cx="413985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18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181" name="Picture 180">
            <a:extLst>
              <a:ext uri="{FF2B5EF4-FFF2-40B4-BE49-F238E27FC236}">
                <a16:creationId xmlns:a16="http://schemas.microsoft.com/office/drawing/2014/main" id="{A436BF8C-F3D6-704A-2105-94CC112DEC0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122228" y="659605"/>
            <a:ext cx="927120" cy="700088"/>
          </a:xfrm>
          <a:prstGeom prst="rect">
            <a:avLst/>
          </a:prstGeom>
        </p:spPr>
      </p:pic>
      <p:sp>
        <p:nvSpPr>
          <p:cNvPr id="182" name="TextBox 37">
            <a:extLst>
              <a:ext uri="{FF2B5EF4-FFF2-40B4-BE49-F238E27FC236}">
                <a16:creationId xmlns:a16="http://schemas.microsoft.com/office/drawing/2014/main" id="{A94910C6-3E6E-94F8-1958-69DC407EACC8}"/>
              </a:ext>
            </a:extLst>
          </p:cNvPr>
          <p:cNvSpPr txBox="1"/>
          <p:nvPr/>
        </p:nvSpPr>
        <p:spPr>
          <a:xfrm>
            <a:off x="9286668" y="871150"/>
            <a:ext cx="598241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 dirty="0">
                <a:solidFill>
                  <a:srgbClr val="FCFEFF"/>
                </a:solidFill>
                <a:uFillTx/>
                <a:latin typeface="Calibri"/>
              </a:rPr>
              <a:t>GUIDE</a:t>
            </a:r>
            <a:endParaRPr lang="-" sz="1200" b="1" i="0" u="none" strike="noStrike" kern="1200" cap="none" spc="0" baseline="0%" dirty="0">
              <a:solidFill>
                <a:srgbClr val="FCFE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99000931"/>
      </p:ext>
    </p:extLst>
  </p:cSld>
  <p:clrMapOvr>
    <a:masterClrMapping/>
  </p:clrMapOvr>
</p:sld>
</file>

<file path=ppt/slides/slide16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B09279C9-47CC-A992-8A0C-5848C0423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12" y="0"/>
            <a:ext cx="12068571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8" name="Picture 7">
            <a:extLst>
              <a:ext uri="{FF2B5EF4-FFF2-40B4-BE49-F238E27FC236}">
                <a16:creationId xmlns:a16="http://schemas.microsoft.com/office/drawing/2014/main" id="{946AB821-CEBF-BC9F-E746-98109AEBE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13">
            <a:off x="-493519" y="3680980"/>
            <a:ext cx="4151374" cy="142262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9" name="Rectangle: Rounded Corners 22">
            <a:extLst>
              <a:ext uri="{FF2B5EF4-FFF2-40B4-BE49-F238E27FC236}">
                <a16:creationId xmlns:a16="http://schemas.microsoft.com/office/drawing/2014/main" id="{A7731E11-DC49-FF04-8E62-2562DE5E4312}"/>
              </a:ext>
            </a:extLst>
          </p:cNvPr>
          <p:cNvSpPr/>
          <p:nvPr/>
        </p:nvSpPr>
        <p:spPr>
          <a:xfrm>
            <a:off x="991072" y="3827413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Lærer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0" name="Rectangle: Rounded Corners 23">
            <a:extLst>
              <a:ext uri="{FF2B5EF4-FFF2-40B4-BE49-F238E27FC236}">
                <a16:creationId xmlns:a16="http://schemas.microsoft.com/office/drawing/2014/main" id="{28252EEC-3A5E-C3F6-12CF-8E74DE701922}"/>
              </a:ext>
            </a:extLst>
          </p:cNvPr>
          <p:cNvSpPr/>
          <p:nvPr/>
        </p:nvSpPr>
        <p:spPr>
          <a:xfrm>
            <a:off x="991072" y="4282436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Ledelse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1" name="Rectangle: Rounded Corners 24">
            <a:extLst>
              <a:ext uri="{FF2B5EF4-FFF2-40B4-BE49-F238E27FC236}">
                <a16:creationId xmlns:a16="http://schemas.microsoft.com/office/drawing/2014/main" id="{4AB42B21-2DDD-B061-2D6D-52A8C986155C}"/>
              </a:ext>
            </a:extLst>
          </p:cNvPr>
          <p:cNvSpPr/>
          <p:nvPr/>
        </p:nvSpPr>
        <p:spPr>
          <a:xfrm>
            <a:off x="991072" y="47374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Andet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2" name="Oval 32">
            <a:extLst>
              <a:ext uri="{FF2B5EF4-FFF2-40B4-BE49-F238E27FC236}">
                <a16:creationId xmlns:a16="http://schemas.microsoft.com/office/drawing/2014/main" id="{03079638-799A-FE2E-5474-E61F881F7C9A}"/>
              </a:ext>
            </a:extLst>
          </p:cNvPr>
          <p:cNvSpPr/>
          <p:nvPr/>
        </p:nvSpPr>
        <p:spPr>
          <a:xfrm>
            <a:off x="2047295" y="374888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63" name="Oval 33">
            <a:extLst>
              <a:ext uri="{FF2B5EF4-FFF2-40B4-BE49-F238E27FC236}">
                <a16:creationId xmlns:a16="http://schemas.microsoft.com/office/drawing/2014/main" id="{96B72D78-AE17-FA20-C6DB-1351CE338856}"/>
              </a:ext>
            </a:extLst>
          </p:cNvPr>
          <p:cNvSpPr/>
          <p:nvPr/>
        </p:nvSpPr>
        <p:spPr>
          <a:xfrm>
            <a:off x="2045092" y="419764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64" name="Rectangle: Rounded Corners 19">
            <a:extLst>
              <a:ext uri="{FF2B5EF4-FFF2-40B4-BE49-F238E27FC236}">
                <a16:creationId xmlns:a16="http://schemas.microsoft.com/office/drawing/2014/main" id="{FEF3F1DE-F5A2-1515-1A41-8525E636A23F}"/>
              </a:ext>
            </a:extLst>
          </p:cNvPr>
          <p:cNvSpPr/>
          <p:nvPr/>
        </p:nvSpPr>
        <p:spPr>
          <a:xfrm>
            <a:off x="989097" y="6011667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chemeClr val="bg1">
              <a:lumMod val="85%"/>
            </a:schemeClr>
          </a:solidFill>
          <a:ln cap="flat">
            <a:solidFill>
              <a:schemeClr val="tx1"/>
            </a:solidFill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Sendte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7A541B-FFB7-6295-9532-031D19D7FA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0829" y="3128583"/>
            <a:ext cx="2280605" cy="31708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615507-53EC-C8EF-9E78-CDF75FEF09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8333" y="3949695"/>
            <a:ext cx="4130920" cy="16763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TextBox 56">
            <a:extLst>
              <a:ext uri="{FF2B5EF4-FFF2-40B4-BE49-F238E27FC236}">
                <a16:creationId xmlns:a16="http://schemas.microsoft.com/office/drawing/2014/main" id="{D23BF487-F1E5-15C0-48CD-7D0E59E44929}"/>
              </a:ext>
            </a:extLst>
          </p:cNvPr>
          <p:cNvSpPr txBox="1"/>
          <p:nvPr/>
        </p:nvSpPr>
        <p:spPr>
          <a:xfrm>
            <a:off x="5847688" y="3100894"/>
            <a:ext cx="1155701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pigerne 5A|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8" name="TextBox 61">
            <a:extLst>
              <a:ext uri="{FF2B5EF4-FFF2-40B4-BE49-F238E27FC236}">
                <a16:creationId xmlns:a16="http://schemas.microsoft.com/office/drawing/2014/main" id="{4086C774-791B-2D8E-5B23-461EEB3D82FD}"/>
              </a:ext>
            </a:extLst>
          </p:cNvPr>
          <p:cNvSpPr txBox="1"/>
          <p:nvPr/>
        </p:nvSpPr>
        <p:spPr>
          <a:xfrm>
            <a:off x="6378333" y="3871276"/>
            <a:ext cx="1630137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Pigerne</a:t>
            </a: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 (</a:t>
            </a:r>
            <a:r>
              <a:rPr lang="en-US" sz="1200" b="1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5A</a:t>
            </a: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)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9" name="TextBox 62">
            <a:extLst>
              <a:ext uri="{FF2B5EF4-FFF2-40B4-BE49-F238E27FC236}">
                <a16:creationId xmlns:a16="http://schemas.microsoft.com/office/drawing/2014/main" id="{C1A41C5F-3D08-A172-872B-25B935E2E96D}"/>
              </a:ext>
            </a:extLst>
          </p:cNvPr>
          <p:cNvSpPr txBox="1"/>
          <p:nvPr/>
        </p:nvSpPr>
        <p:spPr>
          <a:xfrm>
            <a:off x="6373166" y="4188052"/>
            <a:ext cx="1630137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Piger</a:t>
            </a: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ne (1B)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10" name="TextBox 63">
            <a:extLst>
              <a:ext uri="{FF2B5EF4-FFF2-40B4-BE49-F238E27FC236}">
                <a16:creationId xmlns:a16="http://schemas.microsoft.com/office/drawing/2014/main" id="{BCF0DA5F-BB9E-4007-B3A9-740DF44E90FE}"/>
              </a:ext>
            </a:extLst>
          </p:cNvPr>
          <p:cNvSpPr txBox="1"/>
          <p:nvPr/>
        </p:nvSpPr>
        <p:spPr>
          <a:xfrm>
            <a:off x="6373166" y="4484053"/>
            <a:ext cx="1630137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Piger</a:t>
            </a: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ne (2A)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12" name="TextBox 64">
            <a:extLst>
              <a:ext uri="{FF2B5EF4-FFF2-40B4-BE49-F238E27FC236}">
                <a16:creationId xmlns:a16="http://schemas.microsoft.com/office/drawing/2014/main" id="{E4110739-0C5E-0472-367F-EA56CB46D778}"/>
              </a:ext>
            </a:extLst>
          </p:cNvPr>
          <p:cNvSpPr txBox="1"/>
          <p:nvPr/>
        </p:nvSpPr>
        <p:spPr>
          <a:xfrm>
            <a:off x="6373166" y="4777410"/>
            <a:ext cx="1630137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Piger</a:t>
            </a: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ne (2B)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21" name="TextBox 65">
            <a:extLst>
              <a:ext uri="{FF2B5EF4-FFF2-40B4-BE49-F238E27FC236}">
                <a16:creationId xmlns:a16="http://schemas.microsoft.com/office/drawing/2014/main" id="{A67E4F85-1D5E-0F45-57B7-D4455AAD2F4B}"/>
              </a:ext>
            </a:extLst>
          </p:cNvPr>
          <p:cNvSpPr txBox="1"/>
          <p:nvPr/>
        </p:nvSpPr>
        <p:spPr>
          <a:xfrm>
            <a:off x="6373166" y="5086670"/>
            <a:ext cx="1630137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Piger</a:t>
            </a: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ne (3A)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22" name="TextBox 66">
            <a:extLst>
              <a:ext uri="{FF2B5EF4-FFF2-40B4-BE49-F238E27FC236}">
                <a16:creationId xmlns:a16="http://schemas.microsoft.com/office/drawing/2014/main" id="{A7FC91E3-B96A-2935-A8D8-3CCE16762BE0}"/>
              </a:ext>
            </a:extLst>
          </p:cNvPr>
          <p:cNvSpPr txBox="1"/>
          <p:nvPr/>
        </p:nvSpPr>
        <p:spPr>
          <a:xfrm>
            <a:off x="6373166" y="5391631"/>
            <a:ext cx="1630137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Piger</a:t>
            </a: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ne (3B)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pic>
        <p:nvPicPr>
          <p:cNvPr id="23" name="Picture 1">
            <a:extLst>
              <a:ext uri="{FF2B5EF4-FFF2-40B4-BE49-F238E27FC236}">
                <a16:creationId xmlns:a16="http://schemas.microsoft.com/office/drawing/2014/main" id="{B404A0F5-7DEE-78D0-1875-941A8B0C1B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1739" y="3588535"/>
            <a:ext cx="1016767" cy="20955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4" name="Picture 3">
            <a:extLst>
              <a:ext uri="{FF2B5EF4-FFF2-40B4-BE49-F238E27FC236}">
                <a16:creationId xmlns:a16="http://schemas.microsoft.com/office/drawing/2014/main" id="{EA2FB841-8BED-D83D-22AE-6211BD17D8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4516" y="4175507"/>
            <a:ext cx="1150351" cy="159981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5" name="Picture 9">
            <a:extLst>
              <a:ext uri="{FF2B5EF4-FFF2-40B4-BE49-F238E27FC236}">
                <a16:creationId xmlns:a16="http://schemas.microsoft.com/office/drawing/2014/main" id="{0C57606A-07A2-55E8-54EC-0F21DC3573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6" name="Picture 11">
            <a:extLst>
              <a:ext uri="{FF2B5EF4-FFF2-40B4-BE49-F238E27FC236}">
                <a16:creationId xmlns:a16="http://schemas.microsoft.com/office/drawing/2014/main" id="{ECDAEDEA-8050-AD44-AF44-AE929458F5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86346" y="2315196"/>
            <a:ext cx="3120124" cy="415278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7" name="Picture 13">
            <a:extLst>
              <a:ext uri="{FF2B5EF4-FFF2-40B4-BE49-F238E27FC236}">
                <a16:creationId xmlns:a16="http://schemas.microsoft.com/office/drawing/2014/main" id="{A74C6BC2-25F0-5910-4C4C-3E5A4183F23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8" name="Picture 16">
            <a:extLst>
              <a:ext uri="{FF2B5EF4-FFF2-40B4-BE49-F238E27FC236}">
                <a16:creationId xmlns:a16="http://schemas.microsoft.com/office/drawing/2014/main" id="{F32CE195-FA74-E71C-FC78-BBC816EB2DB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9" name="Picture 18">
            <a:extLst>
              <a:ext uri="{FF2B5EF4-FFF2-40B4-BE49-F238E27FC236}">
                <a16:creationId xmlns:a16="http://schemas.microsoft.com/office/drawing/2014/main" id="{D6F2154C-E8A7-2977-361D-435D7BA71B2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0" name="Picture 11">
            <a:extLst>
              <a:ext uri="{FF2B5EF4-FFF2-40B4-BE49-F238E27FC236}">
                <a16:creationId xmlns:a16="http://schemas.microsoft.com/office/drawing/2014/main" id="{F2774386-5DD8-8209-A065-6B7F169F9AD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86346" y="2391229"/>
            <a:ext cx="2501780" cy="63935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1" name="Picture 12">
            <a:extLst>
              <a:ext uri="{FF2B5EF4-FFF2-40B4-BE49-F238E27FC236}">
                <a16:creationId xmlns:a16="http://schemas.microsoft.com/office/drawing/2014/main" id="{2FB7CBEE-D0F1-58FE-9D48-10AB544DDA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2" name="Picture 9">
            <a:extLst>
              <a:ext uri="{FF2B5EF4-FFF2-40B4-BE49-F238E27FC236}">
                <a16:creationId xmlns:a16="http://schemas.microsoft.com/office/drawing/2014/main" id="{B9E2CDF9-967A-0158-7DDA-4F171E2E24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3" name="Picture 11">
            <a:extLst>
              <a:ext uri="{FF2B5EF4-FFF2-40B4-BE49-F238E27FC236}">
                <a16:creationId xmlns:a16="http://schemas.microsoft.com/office/drawing/2014/main" id="{2BC4D4C2-9C3F-15AB-F72A-164A5E16BB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5" name="Picture 13">
            <a:extLst>
              <a:ext uri="{FF2B5EF4-FFF2-40B4-BE49-F238E27FC236}">
                <a16:creationId xmlns:a16="http://schemas.microsoft.com/office/drawing/2014/main" id="{7F1F0D0B-A984-0405-1F20-C33FC309D2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6" name="Picture 16">
            <a:extLst>
              <a:ext uri="{FF2B5EF4-FFF2-40B4-BE49-F238E27FC236}">
                <a16:creationId xmlns:a16="http://schemas.microsoft.com/office/drawing/2014/main" id="{D46202BC-6D3E-E8F6-183C-904516798FB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7" name="Picture 18">
            <a:extLst>
              <a:ext uri="{FF2B5EF4-FFF2-40B4-BE49-F238E27FC236}">
                <a16:creationId xmlns:a16="http://schemas.microsoft.com/office/drawing/2014/main" id="{7060B038-1D54-C046-79FC-451F37535A9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8" name="Picture 26">
            <a:extLst>
              <a:ext uri="{FF2B5EF4-FFF2-40B4-BE49-F238E27FC236}">
                <a16:creationId xmlns:a16="http://schemas.microsoft.com/office/drawing/2014/main" id="{A0CE1E52-B568-4EC7-620B-226365528F9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9" name="Picture 40">
            <a:extLst>
              <a:ext uri="{FF2B5EF4-FFF2-40B4-BE49-F238E27FC236}">
                <a16:creationId xmlns:a16="http://schemas.microsoft.com/office/drawing/2014/main" id="{8B44961E-9B6C-8BCB-9A17-717DE091816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0" name="Picture 43">
            <a:extLst>
              <a:ext uri="{FF2B5EF4-FFF2-40B4-BE49-F238E27FC236}">
                <a16:creationId xmlns:a16="http://schemas.microsoft.com/office/drawing/2014/main" id="{03B7D2E3-BFAD-1CCE-F306-495F3B0E22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1" name="Rectangle 6">
            <a:extLst>
              <a:ext uri="{FF2B5EF4-FFF2-40B4-BE49-F238E27FC236}">
                <a16:creationId xmlns:a16="http://schemas.microsoft.com/office/drawing/2014/main" id="{1AC8BB7B-5D6D-297F-F739-F88586C67FCE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49" name="Picture 23">
            <a:extLst>
              <a:ext uri="{FF2B5EF4-FFF2-40B4-BE49-F238E27FC236}">
                <a16:creationId xmlns:a16="http://schemas.microsoft.com/office/drawing/2014/main" id="{EBC2ECB0-B937-AA9E-2BB8-B593AD241E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1823" y="2316276"/>
            <a:ext cx="2842256" cy="415170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1" name="Picture 6">
            <a:extLst>
              <a:ext uri="{FF2B5EF4-FFF2-40B4-BE49-F238E27FC236}">
                <a16:creationId xmlns:a16="http://schemas.microsoft.com/office/drawing/2014/main" id="{132C2CDF-99EC-F2BC-A8AB-DE19237ADC43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6577036" y="4011584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0" name="Rectangle: Rounded Corners 21">
            <a:extLst>
              <a:ext uri="{FF2B5EF4-FFF2-40B4-BE49-F238E27FC236}">
                <a16:creationId xmlns:a16="http://schemas.microsoft.com/office/drawing/2014/main" id="{EFCC8324-616C-A0C9-6D06-59089DB2DC9B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1" name="Rectangle: Rounded Corners 21">
            <a:extLst>
              <a:ext uri="{FF2B5EF4-FFF2-40B4-BE49-F238E27FC236}">
                <a16:creationId xmlns:a16="http://schemas.microsoft.com/office/drawing/2014/main" id="{52E0CE86-DC4E-C676-C2FD-60DFA71993FD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2" name="Rectangle: Rounded Corners 19">
            <a:extLst>
              <a:ext uri="{FF2B5EF4-FFF2-40B4-BE49-F238E27FC236}">
                <a16:creationId xmlns:a16="http://schemas.microsoft.com/office/drawing/2014/main" id="{F6B088E5-EF0B-B538-68F1-7F44E4D9007F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3" name="Rectangle: Rounded Corners 20">
            <a:extLst>
              <a:ext uri="{FF2B5EF4-FFF2-40B4-BE49-F238E27FC236}">
                <a16:creationId xmlns:a16="http://schemas.microsoft.com/office/drawing/2014/main" id="{CFCAA7EE-2CB6-0D85-1CD4-BD67CEC8AC8D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4" name="Oval 29">
            <a:extLst>
              <a:ext uri="{FF2B5EF4-FFF2-40B4-BE49-F238E27FC236}">
                <a16:creationId xmlns:a16="http://schemas.microsoft.com/office/drawing/2014/main" id="{6DD2A691-7ED7-C1FB-78B2-09F3BDAA7260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6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5" name="Oval 30">
            <a:extLst>
              <a:ext uri="{FF2B5EF4-FFF2-40B4-BE49-F238E27FC236}">
                <a16:creationId xmlns:a16="http://schemas.microsoft.com/office/drawing/2014/main" id="{6AA434B6-7BCB-A03B-819B-CEFEA9FE3FE2}"/>
              </a:ext>
            </a:extLst>
          </p:cNvPr>
          <p:cNvSpPr/>
          <p:nvPr/>
        </p:nvSpPr>
        <p:spPr>
          <a:xfrm>
            <a:off x="2045092" y="282738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6" name="Rectangle: Rounded Corners 19">
            <a:extLst>
              <a:ext uri="{FF2B5EF4-FFF2-40B4-BE49-F238E27FC236}">
                <a16:creationId xmlns:a16="http://schemas.microsoft.com/office/drawing/2014/main" id="{427F4436-8A9F-AB93-0991-4E6013A6DE2D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w="9528" cap="flat">
            <a:noFill/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7" name="Oval 29">
            <a:extLst>
              <a:ext uri="{FF2B5EF4-FFF2-40B4-BE49-F238E27FC236}">
                <a16:creationId xmlns:a16="http://schemas.microsoft.com/office/drawing/2014/main" id="{852CFF90-D9C1-0913-9CD8-59DDDB769735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83" name="TextBox 30">
            <a:extLst>
              <a:ext uri="{FF2B5EF4-FFF2-40B4-BE49-F238E27FC236}">
                <a16:creationId xmlns:a16="http://schemas.microsoft.com/office/drawing/2014/main" id="{CC4E1E13-4301-0596-8FA7-51EBAD1D0B31}"/>
              </a:ext>
            </a:extLst>
          </p:cNvPr>
          <p:cNvSpPr txBox="1"/>
          <p:nvPr/>
        </p:nvSpPr>
        <p:spPr>
          <a:xfrm>
            <a:off x="1990237" y="2362023"/>
            <a:ext cx="43100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FFFFFF"/>
                </a:solidFill>
                <a:uFillTx/>
                <a:latin typeface="Calibri"/>
              </a:rPr>
              <a:t>20</a:t>
            </a:r>
            <a:endParaRPr lang="-" sz="1100" b="0" i="0" u="none" strike="noStrike" kern="1200" cap="none" spc="0" baseline="0%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87" name="Rectangle: Rounded Corners 20">
            <a:extLst>
              <a:ext uri="{FF2B5EF4-FFF2-40B4-BE49-F238E27FC236}">
                <a16:creationId xmlns:a16="http://schemas.microsoft.com/office/drawing/2014/main" id="{C0A7EF3E-B365-4042-0FDA-1E31A037C88B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8" name="Oval 30">
            <a:extLst>
              <a:ext uri="{FF2B5EF4-FFF2-40B4-BE49-F238E27FC236}">
                <a16:creationId xmlns:a16="http://schemas.microsoft.com/office/drawing/2014/main" id="{D175879F-467E-3C53-ED4F-73462C570AD9}"/>
              </a:ext>
            </a:extLst>
          </p:cNvPr>
          <p:cNvSpPr/>
          <p:nvPr/>
        </p:nvSpPr>
        <p:spPr>
          <a:xfrm>
            <a:off x="2045092" y="282664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89" name="TextBox 53">
            <a:extLst>
              <a:ext uri="{FF2B5EF4-FFF2-40B4-BE49-F238E27FC236}">
                <a16:creationId xmlns:a16="http://schemas.microsoft.com/office/drawing/2014/main" id="{93A123AE-71DC-0378-A708-13E66ACAA02D}"/>
              </a:ext>
            </a:extLst>
          </p:cNvPr>
          <p:cNvSpPr txBox="1"/>
          <p:nvPr/>
        </p:nvSpPr>
        <p:spPr>
          <a:xfrm>
            <a:off x="1987448" y="2792915"/>
            <a:ext cx="413985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18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90" name="Picture 89">
            <a:extLst>
              <a:ext uri="{FF2B5EF4-FFF2-40B4-BE49-F238E27FC236}">
                <a16:creationId xmlns:a16="http://schemas.microsoft.com/office/drawing/2014/main" id="{1B8656A3-A9A7-F066-D701-AFB4316B41C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122228" y="659605"/>
            <a:ext cx="927120" cy="700088"/>
          </a:xfrm>
          <a:prstGeom prst="rect">
            <a:avLst/>
          </a:prstGeom>
        </p:spPr>
      </p:pic>
      <p:sp>
        <p:nvSpPr>
          <p:cNvPr id="91" name="TextBox 37">
            <a:extLst>
              <a:ext uri="{FF2B5EF4-FFF2-40B4-BE49-F238E27FC236}">
                <a16:creationId xmlns:a16="http://schemas.microsoft.com/office/drawing/2014/main" id="{5203515C-AF0C-BCC3-1F7C-CA4A10751C3D}"/>
              </a:ext>
            </a:extLst>
          </p:cNvPr>
          <p:cNvSpPr txBox="1"/>
          <p:nvPr/>
        </p:nvSpPr>
        <p:spPr>
          <a:xfrm>
            <a:off x="9286668" y="871150"/>
            <a:ext cx="598241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 dirty="0">
                <a:solidFill>
                  <a:srgbClr val="FCFEFF"/>
                </a:solidFill>
                <a:uFillTx/>
                <a:latin typeface="Calibri"/>
              </a:rPr>
              <a:t>GUIDE</a:t>
            </a:r>
            <a:endParaRPr lang="-" sz="1200" b="1" i="0" u="none" strike="noStrike" kern="1200" cap="none" spc="0" baseline="0%" dirty="0">
              <a:solidFill>
                <a:srgbClr val="FCFE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55527604"/>
      </p:ext>
    </p:extLst>
  </p:cSld>
  <p:clrMapOvr>
    <a:masterClrMapping/>
  </p:clrMapOvr>
</p:sld>
</file>

<file path=ppt/slides/slide17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3114C269-9E37-5FFA-9AC1-857C7F8BBE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90" y="0"/>
            <a:ext cx="11985626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B51609A4-440A-A9A9-99EC-57532A574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13">
            <a:off x="-476256" y="3663718"/>
            <a:ext cx="4116848" cy="142262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9">
            <a:extLst>
              <a:ext uri="{FF2B5EF4-FFF2-40B4-BE49-F238E27FC236}">
                <a16:creationId xmlns:a16="http://schemas.microsoft.com/office/drawing/2014/main" id="{1933E4C5-638E-1F69-D786-A6C0D4F5BD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11">
            <a:extLst>
              <a:ext uri="{FF2B5EF4-FFF2-40B4-BE49-F238E27FC236}">
                <a16:creationId xmlns:a16="http://schemas.microsoft.com/office/drawing/2014/main" id="{7BDAE6C8-31BA-C3EC-27D8-ECD39A9B2B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3">
            <a:extLst>
              <a:ext uri="{FF2B5EF4-FFF2-40B4-BE49-F238E27FC236}">
                <a16:creationId xmlns:a16="http://schemas.microsoft.com/office/drawing/2014/main" id="{90C3EBB7-C28A-DEEB-CBFE-B1D9B7F208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16">
            <a:extLst>
              <a:ext uri="{FF2B5EF4-FFF2-40B4-BE49-F238E27FC236}">
                <a16:creationId xmlns:a16="http://schemas.microsoft.com/office/drawing/2014/main" id="{97B70101-85AA-09C1-0D3A-5F5D438B61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8">
            <a:extLst>
              <a:ext uri="{FF2B5EF4-FFF2-40B4-BE49-F238E27FC236}">
                <a16:creationId xmlns:a16="http://schemas.microsoft.com/office/drawing/2014/main" id="{1D34D062-7E03-9172-D98E-CBA306C3F06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1" name="Picture 26">
            <a:extLst>
              <a:ext uri="{FF2B5EF4-FFF2-40B4-BE49-F238E27FC236}">
                <a16:creationId xmlns:a16="http://schemas.microsoft.com/office/drawing/2014/main" id="{416B9EFA-C718-0A7F-3C05-ED88D1E6C90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4" name="Picture 25">
            <a:extLst>
              <a:ext uri="{FF2B5EF4-FFF2-40B4-BE49-F238E27FC236}">
                <a16:creationId xmlns:a16="http://schemas.microsoft.com/office/drawing/2014/main" id="{37BA5464-1DA7-7127-EF70-3F5736D3DF0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8" name="Rectangle 6">
            <a:extLst>
              <a:ext uri="{FF2B5EF4-FFF2-40B4-BE49-F238E27FC236}">
                <a16:creationId xmlns:a16="http://schemas.microsoft.com/office/drawing/2014/main" id="{006BBED2-2630-0F88-F638-730CC3FF14B8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26" name="Picture 41">
            <a:extLst>
              <a:ext uri="{FF2B5EF4-FFF2-40B4-BE49-F238E27FC236}">
                <a16:creationId xmlns:a16="http://schemas.microsoft.com/office/drawing/2014/main" id="{A3141098-C7C2-291B-4B29-9E5C922F7A6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952033" y="1826523"/>
            <a:ext cx="2236997" cy="41593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7" name="Picture 20">
            <a:extLst>
              <a:ext uri="{FF2B5EF4-FFF2-40B4-BE49-F238E27FC236}">
                <a16:creationId xmlns:a16="http://schemas.microsoft.com/office/drawing/2014/main" id="{50BA54DE-ECBC-3ED8-138A-8181CF340B4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914997" y="3076105"/>
            <a:ext cx="3749259" cy="25341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8" name="Picture 13">
            <a:extLst>
              <a:ext uri="{FF2B5EF4-FFF2-40B4-BE49-F238E27FC236}">
                <a16:creationId xmlns:a16="http://schemas.microsoft.com/office/drawing/2014/main" id="{04D4A0D5-C94E-7696-D1C2-0C6B24D9634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903659" y="3081866"/>
            <a:ext cx="3760598" cy="23812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9" name="TextBox 17">
            <a:extLst>
              <a:ext uri="{FF2B5EF4-FFF2-40B4-BE49-F238E27FC236}">
                <a16:creationId xmlns:a16="http://schemas.microsoft.com/office/drawing/2014/main" id="{AAA73595-7795-745F-3175-CFEDE16C132D}"/>
              </a:ext>
            </a:extLst>
          </p:cNvPr>
          <p:cNvSpPr txBox="1"/>
          <p:nvPr/>
        </p:nvSpPr>
        <p:spPr>
          <a:xfrm>
            <a:off x="5857801" y="3124139"/>
            <a:ext cx="1339852" cy="2308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900" b="1" i="0" u="none" strike="noStrike" kern="1200" cap="none" spc="0" baseline="0%">
                <a:solidFill>
                  <a:srgbClr val="9D9D9F"/>
                </a:solidFill>
                <a:uFillTx/>
                <a:latin typeface="Calibri"/>
              </a:rPr>
              <a:t>Pigerne (5A)</a:t>
            </a:r>
            <a:endParaRPr lang="-" sz="900" b="1" i="0" u="none" strike="noStrike" kern="1200" cap="none" spc="0" baseline="0%">
              <a:solidFill>
                <a:srgbClr val="9D9D9F"/>
              </a:solidFill>
              <a:uFillTx/>
              <a:latin typeface="Calibri"/>
            </a:endParaRPr>
          </a:p>
        </p:txBody>
      </p:sp>
      <p:pic>
        <p:nvPicPr>
          <p:cNvPr id="32" name="Picture 23">
            <a:extLst>
              <a:ext uri="{FF2B5EF4-FFF2-40B4-BE49-F238E27FC236}">
                <a16:creationId xmlns:a16="http://schemas.microsoft.com/office/drawing/2014/main" id="{72F9D134-3CD6-9E49-E26D-5792AFE26B3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91823" y="2316277"/>
            <a:ext cx="2842256" cy="412380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01" name="Rectangle: Rounded Corners 22">
            <a:extLst>
              <a:ext uri="{FF2B5EF4-FFF2-40B4-BE49-F238E27FC236}">
                <a16:creationId xmlns:a16="http://schemas.microsoft.com/office/drawing/2014/main" id="{04BA535F-0C59-F8DC-258F-A1CBCADEF101}"/>
              </a:ext>
            </a:extLst>
          </p:cNvPr>
          <p:cNvSpPr/>
          <p:nvPr/>
        </p:nvSpPr>
        <p:spPr>
          <a:xfrm>
            <a:off x="991072" y="3827413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Lærer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2" name="Rectangle: Rounded Corners 23">
            <a:extLst>
              <a:ext uri="{FF2B5EF4-FFF2-40B4-BE49-F238E27FC236}">
                <a16:creationId xmlns:a16="http://schemas.microsoft.com/office/drawing/2014/main" id="{44C01BEF-03E4-ADD0-F0CE-C7DEC74E2E03}"/>
              </a:ext>
            </a:extLst>
          </p:cNvPr>
          <p:cNvSpPr/>
          <p:nvPr/>
        </p:nvSpPr>
        <p:spPr>
          <a:xfrm>
            <a:off x="991072" y="4282436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Ledelse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3" name="Rectangle: Rounded Corners 24">
            <a:extLst>
              <a:ext uri="{FF2B5EF4-FFF2-40B4-BE49-F238E27FC236}">
                <a16:creationId xmlns:a16="http://schemas.microsoft.com/office/drawing/2014/main" id="{0ABBBD3F-E153-D8B6-72C6-E5FB7620E7DA}"/>
              </a:ext>
            </a:extLst>
          </p:cNvPr>
          <p:cNvSpPr/>
          <p:nvPr/>
        </p:nvSpPr>
        <p:spPr>
          <a:xfrm>
            <a:off x="991072" y="47374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Andet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4" name="Oval 32">
            <a:extLst>
              <a:ext uri="{FF2B5EF4-FFF2-40B4-BE49-F238E27FC236}">
                <a16:creationId xmlns:a16="http://schemas.microsoft.com/office/drawing/2014/main" id="{D70B62E3-D15B-43AE-6B5B-01E065919B7B}"/>
              </a:ext>
            </a:extLst>
          </p:cNvPr>
          <p:cNvSpPr/>
          <p:nvPr/>
        </p:nvSpPr>
        <p:spPr>
          <a:xfrm>
            <a:off x="2047295" y="374888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05" name="Oval 33">
            <a:extLst>
              <a:ext uri="{FF2B5EF4-FFF2-40B4-BE49-F238E27FC236}">
                <a16:creationId xmlns:a16="http://schemas.microsoft.com/office/drawing/2014/main" id="{AC9E4348-C889-DEE8-2824-2CBE3D6147EA}"/>
              </a:ext>
            </a:extLst>
          </p:cNvPr>
          <p:cNvSpPr/>
          <p:nvPr/>
        </p:nvSpPr>
        <p:spPr>
          <a:xfrm>
            <a:off x="2045092" y="419764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06" name="Rectangle: Rounded Corners 19">
            <a:extLst>
              <a:ext uri="{FF2B5EF4-FFF2-40B4-BE49-F238E27FC236}">
                <a16:creationId xmlns:a16="http://schemas.microsoft.com/office/drawing/2014/main" id="{3DE33A10-9E9D-39DE-F032-213AFED8C9DF}"/>
              </a:ext>
            </a:extLst>
          </p:cNvPr>
          <p:cNvSpPr/>
          <p:nvPr/>
        </p:nvSpPr>
        <p:spPr>
          <a:xfrm>
            <a:off x="989097" y="6011667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chemeClr val="bg1">
              <a:lumMod val="85%"/>
            </a:schemeClr>
          </a:solidFill>
          <a:ln cap="flat">
            <a:solidFill>
              <a:schemeClr val="tx1"/>
            </a:solidFill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Sendte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22" name="Rectangle: Rounded Corners 21">
            <a:extLst>
              <a:ext uri="{FF2B5EF4-FFF2-40B4-BE49-F238E27FC236}">
                <a16:creationId xmlns:a16="http://schemas.microsoft.com/office/drawing/2014/main" id="{1353DF43-ED40-CEF3-C145-ABB0DCB6C295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23" name="Rectangle: Rounded Corners 21">
            <a:extLst>
              <a:ext uri="{FF2B5EF4-FFF2-40B4-BE49-F238E27FC236}">
                <a16:creationId xmlns:a16="http://schemas.microsoft.com/office/drawing/2014/main" id="{3A63F4A2-5896-4091-2F38-DDAAC5FC403E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24" name="Rectangle: Rounded Corners 19">
            <a:extLst>
              <a:ext uri="{FF2B5EF4-FFF2-40B4-BE49-F238E27FC236}">
                <a16:creationId xmlns:a16="http://schemas.microsoft.com/office/drawing/2014/main" id="{BB7C0B49-A38D-23AF-C5BA-43F197563083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25" name="Rectangle: Rounded Corners 20">
            <a:extLst>
              <a:ext uri="{FF2B5EF4-FFF2-40B4-BE49-F238E27FC236}">
                <a16:creationId xmlns:a16="http://schemas.microsoft.com/office/drawing/2014/main" id="{95E022BE-0009-36E8-8F6A-498497C3F8EE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26" name="Oval 29">
            <a:extLst>
              <a:ext uri="{FF2B5EF4-FFF2-40B4-BE49-F238E27FC236}">
                <a16:creationId xmlns:a16="http://schemas.microsoft.com/office/drawing/2014/main" id="{A875A69B-FC67-EDEE-7BE0-C43605126227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6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27" name="Oval 30">
            <a:extLst>
              <a:ext uri="{FF2B5EF4-FFF2-40B4-BE49-F238E27FC236}">
                <a16:creationId xmlns:a16="http://schemas.microsoft.com/office/drawing/2014/main" id="{7E97206A-84E3-C197-C41B-734B71E062CD}"/>
              </a:ext>
            </a:extLst>
          </p:cNvPr>
          <p:cNvSpPr/>
          <p:nvPr/>
        </p:nvSpPr>
        <p:spPr>
          <a:xfrm>
            <a:off x="2045092" y="282738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28" name="Rectangle: Rounded Corners 19">
            <a:extLst>
              <a:ext uri="{FF2B5EF4-FFF2-40B4-BE49-F238E27FC236}">
                <a16:creationId xmlns:a16="http://schemas.microsoft.com/office/drawing/2014/main" id="{4D1D3AB7-8681-617A-34CB-ED1A4509321F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w="9528" cap="flat">
            <a:noFill/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29" name="Oval 29">
            <a:extLst>
              <a:ext uri="{FF2B5EF4-FFF2-40B4-BE49-F238E27FC236}">
                <a16:creationId xmlns:a16="http://schemas.microsoft.com/office/drawing/2014/main" id="{4AE9BA59-1034-55F4-706A-6478A217CF84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30" name="TextBox 30">
            <a:extLst>
              <a:ext uri="{FF2B5EF4-FFF2-40B4-BE49-F238E27FC236}">
                <a16:creationId xmlns:a16="http://schemas.microsoft.com/office/drawing/2014/main" id="{A9B7DD31-DB51-70B5-754B-2F779FCD0AB7}"/>
              </a:ext>
            </a:extLst>
          </p:cNvPr>
          <p:cNvSpPr txBox="1"/>
          <p:nvPr/>
        </p:nvSpPr>
        <p:spPr>
          <a:xfrm>
            <a:off x="1990237" y="2362023"/>
            <a:ext cx="43100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FFFFFF"/>
                </a:solidFill>
                <a:uFillTx/>
                <a:latin typeface="Calibri"/>
              </a:rPr>
              <a:t>20</a:t>
            </a:r>
            <a:endParaRPr lang="-" sz="1100" b="0" i="0" u="none" strike="noStrike" kern="1200" cap="none" spc="0" baseline="0%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31" name="Rectangle: Rounded Corners 20">
            <a:extLst>
              <a:ext uri="{FF2B5EF4-FFF2-40B4-BE49-F238E27FC236}">
                <a16:creationId xmlns:a16="http://schemas.microsoft.com/office/drawing/2014/main" id="{0C330936-7AE3-E219-52A1-2B277DE03A46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32" name="Oval 30">
            <a:extLst>
              <a:ext uri="{FF2B5EF4-FFF2-40B4-BE49-F238E27FC236}">
                <a16:creationId xmlns:a16="http://schemas.microsoft.com/office/drawing/2014/main" id="{9F77AE3C-EB08-7462-325E-148EEF783422}"/>
              </a:ext>
            </a:extLst>
          </p:cNvPr>
          <p:cNvSpPr/>
          <p:nvPr/>
        </p:nvSpPr>
        <p:spPr>
          <a:xfrm>
            <a:off x="2045092" y="282664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33" name="TextBox 53">
            <a:extLst>
              <a:ext uri="{FF2B5EF4-FFF2-40B4-BE49-F238E27FC236}">
                <a16:creationId xmlns:a16="http://schemas.microsoft.com/office/drawing/2014/main" id="{FC53CEEC-1093-657A-291F-3A6E67D9C886}"/>
              </a:ext>
            </a:extLst>
          </p:cNvPr>
          <p:cNvSpPr txBox="1"/>
          <p:nvPr/>
        </p:nvSpPr>
        <p:spPr>
          <a:xfrm>
            <a:off x="1987448" y="2792915"/>
            <a:ext cx="413985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18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134" name="Picture 133">
            <a:extLst>
              <a:ext uri="{FF2B5EF4-FFF2-40B4-BE49-F238E27FC236}">
                <a16:creationId xmlns:a16="http://schemas.microsoft.com/office/drawing/2014/main" id="{C76D0C62-8A7E-08FB-C778-376F80774DD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122228" y="659605"/>
            <a:ext cx="927120" cy="700088"/>
          </a:xfrm>
          <a:prstGeom prst="rect">
            <a:avLst/>
          </a:prstGeom>
        </p:spPr>
      </p:pic>
      <p:sp>
        <p:nvSpPr>
          <p:cNvPr id="135" name="TextBox 37">
            <a:extLst>
              <a:ext uri="{FF2B5EF4-FFF2-40B4-BE49-F238E27FC236}">
                <a16:creationId xmlns:a16="http://schemas.microsoft.com/office/drawing/2014/main" id="{1C7AB0DF-2BFD-12FD-0350-71D3AED1DDAF}"/>
              </a:ext>
            </a:extLst>
          </p:cNvPr>
          <p:cNvSpPr txBox="1"/>
          <p:nvPr/>
        </p:nvSpPr>
        <p:spPr>
          <a:xfrm>
            <a:off x="9286668" y="871150"/>
            <a:ext cx="598241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 dirty="0">
                <a:solidFill>
                  <a:srgbClr val="FCFEFF"/>
                </a:solidFill>
                <a:uFillTx/>
                <a:latin typeface="Calibri"/>
              </a:rPr>
              <a:t>GUIDE</a:t>
            </a:r>
            <a:endParaRPr lang="-" sz="1200" b="1" i="0" u="none" strike="noStrike" kern="1200" cap="none" spc="0" baseline="0%" dirty="0">
              <a:solidFill>
                <a:srgbClr val="FCFE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09115514"/>
      </p:ext>
    </p:extLst>
  </p:cSld>
  <p:clrMapOvr>
    <a:masterClrMapping/>
  </p:clrMapOvr>
</p:sld>
</file>

<file path=ppt/slides/slide18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A90654B3-A011-ADF3-4699-4850DBBB46F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90" y="0"/>
            <a:ext cx="11985626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3">
            <a:extLst>
              <a:ext uri="{FF2B5EF4-FFF2-40B4-BE49-F238E27FC236}">
                <a16:creationId xmlns:a16="http://schemas.microsoft.com/office/drawing/2014/main" id="{CFCD5571-0193-6959-190D-96468841DA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16">
            <a:extLst>
              <a:ext uri="{FF2B5EF4-FFF2-40B4-BE49-F238E27FC236}">
                <a16:creationId xmlns:a16="http://schemas.microsoft.com/office/drawing/2014/main" id="{3A02F1EC-1C6B-8D0E-29A7-85E7CA20EB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6" name="Picture 41">
            <a:extLst>
              <a:ext uri="{FF2B5EF4-FFF2-40B4-BE49-F238E27FC236}">
                <a16:creationId xmlns:a16="http://schemas.microsoft.com/office/drawing/2014/main" id="{6EB2AC30-AD2A-36F3-0776-8A6428F425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2033" y="1826523"/>
            <a:ext cx="2236997" cy="41593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7" name="Picture 20">
            <a:extLst>
              <a:ext uri="{FF2B5EF4-FFF2-40B4-BE49-F238E27FC236}">
                <a16:creationId xmlns:a16="http://schemas.microsoft.com/office/drawing/2014/main" id="{EC9102BF-E1FD-7480-DCE4-892A4309B2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4997" y="3076105"/>
            <a:ext cx="3749259" cy="25341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8" name="Picture 13">
            <a:extLst>
              <a:ext uri="{FF2B5EF4-FFF2-40B4-BE49-F238E27FC236}">
                <a16:creationId xmlns:a16="http://schemas.microsoft.com/office/drawing/2014/main" id="{00F4D26E-2782-329C-DE43-F7E1071020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3659" y="3081866"/>
            <a:ext cx="3760598" cy="23812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9" name="TextBox 17">
            <a:extLst>
              <a:ext uri="{FF2B5EF4-FFF2-40B4-BE49-F238E27FC236}">
                <a16:creationId xmlns:a16="http://schemas.microsoft.com/office/drawing/2014/main" id="{A3F54DCA-A331-30E8-D3B1-ADB5802691EA}"/>
              </a:ext>
            </a:extLst>
          </p:cNvPr>
          <p:cNvSpPr txBox="1"/>
          <p:nvPr/>
        </p:nvSpPr>
        <p:spPr>
          <a:xfrm>
            <a:off x="5857801" y="3124139"/>
            <a:ext cx="1339852" cy="2308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900" b="1" i="0" u="none" strike="noStrike" kern="1200" cap="none" spc="0" baseline="0%">
                <a:solidFill>
                  <a:srgbClr val="9D9D9F"/>
                </a:solidFill>
                <a:uFillTx/>
                <a:latin typeface="Calibri"/>
              </a:rPr>
              <a:t>Pigerne (5A)</a:t>
            </a:r>
            <a:endParaRPr lang="-" sz="900" b="1" i="0" u="none" strike="noStrike" kern="1200" cap="none" spc="0" baseline="0%">
              <a:solidFill>
                <a:srgbClr val="9D9D9F"/>
              </a:solidFill>
              <a:uFillTx/>
              <a:latin typeface="Calibri"/>
            </a:endParaRPr>
          </a:p>
        </p:txBody>
      </p:sp>
      <p:pic>
        <p:nvPicPr>
          <p:cNvPr id="30" name="Picture 18">
            <a:extLst>
              <a:ext uri="{FF2B5EF4-FFF2-40B4-BE49-F238E27FC236}">
                <a16:creationId xmlns:a16="http://schemas.microsoft.com/office/drawing/2014/main" id="{46E46F80-7BC4-CDE7-A440-B15B4214CE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06471" y="1826523"/>
            <a:ext cx="5814678" cy="425668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1" name="Picture 19">
            <a:extLst>
              <a:ext uri="{FF2B5EF4-FFF2-40B4-BE49-F238E27FC236}">
                <a16:creationId xmlns:a16="http://schemas.microsoft.com/office/drawing/2014/main" id="{CE9B3105-EB36-2F04-8FCD-18E9F67AF65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3659" y="1955261"/>
            <a:ext cx="3760598" cy="23812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2" name="TextBox 21">
            <a:extLst>
              <a:ext uri="{FF2B5EF4-FFF2-40B4-BE49-F238E27FC236}">
                <a16:creationId xmlns:a16="http://schemas.microsoft.com/office/drawing/2014/main" id="{7F9A2BDB-ED80-19F0-0152-F8560B6D43A6}"/>
              </a:ext>
            </a:extLst>
          </p:cNvPr>
          <p:cNvSpPr txBox="1"/>
          <p:nvPr/>
        </p:nvSpPr>
        <p:spPr>
          <a:xfrm>
            <a:off x="5857801" y="1997543"/>
            <a:ext cx="1339852" cy="2308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900" b="1" i="0" u="none" strike="noStrike" kern="1200" cap="none" spc="0" baseline="0%">
                <a:solidFill>
                  <a:srgbClr val="9D9D9F"/>
                </a:solidFill>
                <a:uFillTx/>
                <a:latin typeface="Calibri"/>
              </a:rPr>
              <a:t>Pigerne (5A)</a:t>
            </a:r>
            <a:endParaRPr lang="-" sz="900" b="1" i="0" u="none" strike="noStrike" kern="1200" cap="none" spc="0" baseline="0%">
              <a:solidFill>
                <a:srgbClr val="9D9D9F"/>
              </a:solidFill>
              <a:uFillTx/>
              <a:latin typeface="Calibri"/>
            </a:endParaRPr>
          </a:p>
        </p:txBody>
      </p:sp>
      <p:pic>
        <p:nvPicPr>
          <p:cNvPr id="33" name="Picture 34">
            <a:extLst>
              <a:ext uri="{FF2B5EF4-FFF2-40B4-BE49-F238E27FC236}">
                <a16:creationId xmlns:a16="http://schemas.microsoft.com/office/drawing/2014/main" id="{8F3523B8-9359-DD68-DFB5-FCEF1ECD55E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09393" y="5829766"/>
            <a:ext cx="4891948" cy="27796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4" name="Picture 37">
            <a:extLst>
              <a:ext uri="{FF2B5EF4-FFF2-40B4-BE49-F238E27FC236}">
                <a16:creationId xmlns:a16="http://schemas.microsoft.com/office/drawing/2014/main" id="{8C64FEAD-F1D1-569D-7A14-7C8E2FEA584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57801" y="4554525"/>
            <a:ext cx="4521735" cy="147825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5" name="Picture 39">
            <a:extLst>
              <a:ext uri="{FF2B5EF4-FFF2-40B4-BE49-F238E27FC236}">
                <a16:creationId xmlns:a16="http://schemas.microsoft.com/office/drawing/2014/main" id="{332D7BC9-7C2F-089C-9AF7-6383DDB3ECA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38247" y="3193276"/>
            <a:ext cx="878610" cy="27796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8" name="Picture 7">
            <a:extLst>
              <a:ext uri="{FF2B5EF4-FFF2-40B4-BE49-F238E27FC236}">
                <a16:creationId xmlns:a16="http://schemas.microsoft.com/office/drawing/2014/main" id="{EC4A7CBD-F952-AE11-2404-F317E2BD148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5400013">
            <a:off x="-476256" y="3663718"/>
            <a:ext cx="4116848" cy="142262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9" name="Picture 9">
            <a:extLst>
              <a:ext uri="{FF2B5EF4-FFF2-40B4-BE49-F238E27FC236}">
                <a16:creationId xmlns:a16="http://schemas.microsoft.com/office/drawing/2014/main" id="{42744916-D0EB-856E-D1FD-B0556540E7A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0" name="Picture 11">
            <a:extLst>
              <a:ext uri="{FF2B5EF4-FFF2-40B4-BE49-F238E27FC236}">
                <a16:creationId xmlns:a16="http://schemas.microsoft.com/office/drawing/2014/main" id="{29145F50-1B38-FA64-FBD2-FE8B3074986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1" name="Picture 18">
            <a:extLst>
              <a:ext uri="{FF2B5EF4-FFF2-40B4-BE49-F238E27FC236}">
                <a16:creationId xmlns:a16="http://schemas.microsoft.com/office/drawing/2014/main" id="{2CF0FFE1-2F5B-9BB4-5E7D-08A39C59C84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2" name="Picture 26">
            <a:extLst>
              <a:ext uri="{FF2B5EF4-FFF2-40B4-BE49-F238E27FC236}">
                <a16:creationId xmlns:a16="http://schemas.microsoft.com/office/drawing/2014/main" id="{2E9615A5-8A47-1B5B-FFE7-24489FB4112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3" name="Picture 25">
            <a:extLst>
              <a:ext uri="{FF2B5EF4-FFF2-40B4-BE49-F238E27FC236}">
                <a16:creationId xmlns:a16="http://schemas.microsoft.com/office/drawing/2014/main" id="{FF8ABCBB-E423-B871-1A9B-83FA2A01281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4" name="Rectangle 6">
            <a:extLst>
              <a:ext uri="{FF2B5EF4-FFF2-40B4-BE49-F238E27FC236}">
                <a16:creationId xmlns:a16="http://schemas.microsoft.com/office/drawing/2014/main" id="{1BC2F1B9-72FA-5500-32BC-551CC75ABEA3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45" name="Picture 23">
            <a:extLst>
              <a:ext uri="{FF2B5EF4-FFF2-40B4-BE49-F238E27FC236}">
                <a16:creationId xmlns:a16="http://schemas.microsoft.com/office/drawing/2014/main" id="{2A1EA8C1-A3C8-182E-DFF1-25F2F0F5F7A4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391823" y="2316277"/>
            <a:ext cx="2842256" cy="412380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6" name="Rectangle: Rounded Corners 22">
            <a:extLst>
              <a:ext uri="{FF2B5EF4-FFF2-40B4-BE49-F238E27FC236}">
                <a16:creationId xmlns:a16="http://schemas.microsoft.com/office/drawing/2014/main" id="{6B4390D5-871F-E829-EF7E-B128997226A2}"/>
              </a:ext>
            </a:extLst>
          </p:cNvPr>
          <p:cNvSpPr/>
          <p:nvPr/>
        </p:nvSpPr>
        <p:spPr>
          <a:xfrm>
            <a:off x="991072" y="3827413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Lærer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7" name="Rectangle: Rounded Corners 23">
            <a:extLst>
              <a:ext uri="{FF2B5EF4-FFF2-40B4-BE49-F238E27FC236}">
                <a16:creationId xmlns:a16="http://schemas.microsoft.com/office/drawing/2014/main" id="{3FD1A234-59B6-6B77-C6BD-31F86E1CD677}"/>
              </a:ext>
            </a:extLst>
          </p:cNvPr>
          <p:cNvSpPr/>
          <p:nvPr/>
        </p:nvSpPr>
        <p:spPr>
          <a:xfrm>
            <a:off x="991072" y="4282436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Ledelse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8" name="Rectangle: Rounded Corners 24">
            <a:extLst>
              <a:ext uri="{FF2B5EF4-FFF2-40B4-BE49-F238E27FC236}">
                <a16:creationId xmlns:a16="http://schemas.microsoft.com/office/drawing/2014/main" id="{14C86DE5-BACF-0C8C-041B-0B6C3D2280A7}"/>
              </a:ext>
            </a:extLst>
          </p:cNvPr>
          <p:cNvSpPr/>
          <p:nvPr/>
        </p:nvSpPr>
        <p:spPr>
          <a:xfrm>
            <a:off x="991072" y="47374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Andet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9" name="Oval 32">
            <a:extLst>
              <a:ext uri="{FF2B5EF4-FFF2-40B4-BE49-F238E27FC236}">
                <a16:creationId xmlns:a16="http://schemas.microsoft.com/office/drawing/2014/main" id="{3BB138A9-E71C-901F-2AC7-771B85DC748E}"/>
              </a:ext>
            </a:extLst>
          </p:cNvPr>
          <p:cNvSpPr/>
          <p:nvPr/>
        </p:nvSpPr>
        <p:spPr>
          <a:xfrm>
            <a:off x="2047295" y="374888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0" name="Oval 33">
            <a:extLst>
              <a:ext uri="{FF2B5EF4-FFF2-40B4-BE49-F238E27FC236}">
                <a16:creationId xmlns:a16="http://schemas.microsoft.com/office/drawing/2014/main" id="{69F28337-F8B1-C0E3-B027-227AE8BB97B4}"/>
              </a:ext>
            </a:extLst>
          </p:cNvPr>
          <p:cNvSpPr/>
          <p:nvPr/>
        </p:nvSpPr>
        <p:spPr>
          <a:xfrm>
            <a:off x="2045092" y="419764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1" name="Rectangle: Rounded Corners 19">
            <a:extLst>
              <a:ext uri="{FF2B5EF4-FFF2-40B4-BE49-F238E27FC236}">
                <a16:creationId xmlns:a16="http://schemas.microsoft.com/office/drawing/2014/main" id="{B343EB67-AF4C-7434-841A-58687E9C4DBB}"/>
              </a:ext>
            </a:extLst>
          </p:cNvPr>
          <p:cNvSpPr/>
          <p:nvPr/>
        </p:nvSpPr>
        <p:spPr>
          <a:xfrm>
            <a:off x="989097" y="6011667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chemeClr val="bg1">
              <a:lumMod val="85%"/>
            </a:schemeClr>
          </a:solidFill>
          <a:ln cap="flat">
            <a:solidFill>
              <a:schemeClr val="tx1"/>
            </a:solidFill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Sendte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6" name="Rectangle: Rounded Corners 21">
            <a:extLst>
              <a:ext uri="{FF2B5EF4-FFF2-40B4-BE49-F238E27FC236}">
                <a16:creationId xmlns:a16="http://schemas.microsoft.com/office/drawing/2014/main" id="{F2F50AF3-1858-A1AD-E350-C3422A89865E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7" name="Rectangle: Rounded Corners 21">
            <a:extLst>
              <a:ext uri="{FF2B5EF4-FFF2-40B4-BE49-F238E27FC236}">
                <a16:creationId xmlns:a16="http://schemas.microsoft.com/office/drawing/2014/main" id="{FF0CD6E8-586E-DC5F-AF62-2FA0405AA15D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8" name="Rectangle: Rounded Corners 19">
            <a:extLst>
              <a:ext uri="{FF2B5EF4-FFF2-40B4-BE49-F238E27FC236}">
                <a16:creationId xmlns:a16="http://schemas.microsoft.com/office/drawing/2014/main" id="{11FF1A7A-D16F-1C74-E6FE-030008195DD2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9" name="Rectangle: Rounded Corners 20">
            <a:extLst>
              <a:ext uri="{FF2B5EF4-FFF2-40B4-BE49-F238E27FC236}">
                <a16:creationId xmlns:a16="http://schemas.microsoft.com/office/drawing/2014/main" id="{D2876474-DC65-E448-51A1-2F72CF1988BB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0" name="Oval 29">
            <a:extLst>
              <a:ext uri="{FF2B5EF4-FFF2-40B4-BE49-F238E27FC236}">
                <a16:creationId xmlns:a16="http://schemas.microsoft.com/office/drawing/2014/main" id="{37722672-E265-579E-275F-F3B24A47485B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6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71" name="Oval 30">
            <a:extLst>
              <a:ext uri="{FF2B5EF4-FFF2-40B4-BE49-F238E27FC236}">
                <a16:creationId xmlns:a16="http://schemas.microsoft.com/office/drawing/2014/main" id="{D5E673BC-B4F0-9B0B-A6A2-9ED4F3237875}"/>
              </a:ext>
            </a:extLst>
          </p:cNvPr>
          <p:cNvSpPr/>
          <p:nvPr/>
        </p:nvSpPr>
        <p:spPr>
          <a:xfrm>
            <a:off x="2045092" y="282738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72" name="Rectangle: Rounded Corners 19">
            <a:extLst>
              <a:ext uri="{FF2B5EF4-FFF2-40B4-BE49-F238E27FC236}">
                <a16:creationId xmlns:a16="http://schemas.microsoft.com/office/drawing/2014/main" id="{7703273F-9446-53A8-B236-CA3C5DC92E74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w="9528" cap="flat">
            <a:noFill/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3" name="Oval 29">
            <a:extLst>
              <a:ext uri="{FF2B5EF4-FFF2-40B4-BE49-F238E27FC236}">
                <a16:creationId xmlns:a16="http://schemas.microsoft.com/office/drawing/2014/main" id="{30317D11-B188-669D-1743-2293D43B44A8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74" name="TextBox 30">
            <a:extLst>
              <a:ext uri="{FF2B5EF4-FFF2-40B4-BE49-F238E27FC236}">
                <a16:creationId xmlns:a16="http://schemas.microsoft.com/office/drawing/2014/main" id="{118EE466-4828-71B9-6481-93FE5CC47D11}"/>
              </a:ext>
            </a:extLst>
          </p:cNvPr>
          <p:cNvSpPr txBox="1"/>
          <p:nvPr/>
        </p:nvSpPr>
        <p:spPr>
          <a:xfrm>
            <a:off x="1990237" y="2362023"/>
            <a:ext cx="43100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FFFFFF"/>
                </a:solidFill>
                <a:uFillTx/>
                <a:latin typeface="Calibri"/>
              </a:rPr>
              <a:t>20</a:t>
            </a:r>
            <a:endParaRPr lang="-" sz="1100" b="0" i="0" u="none" strike="noStrike" kern="1200" cap="none" spc="0" baseline="0%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75" name="Rectangle: Rounded Corners 20">
            <a:extLst>
              <a:ext uri="{FF2B5EF4-FFF2-40B4-BE49-F238E27FC236}">
                <a16:creationId xmlns:a16="http://schemas.microsoft.com/office/drawing/2014/main" id="{BCCA4D19-6BE8-D17C-D1C3-D404F9243E6C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6" name="Oval 30">
            <a:extLst>
              <a:ext uri="{FF2B5EF4-FFF2-40B4-BE49-F238E27FC236}">
                <a16:creationId xmlns:a16="http://schemas.microsoft.com/office/drawing/2014/main" id="{510AC969-0E27-6AEB-8D02-B331DDEA3AC2}"/>
              </a:ext>
            </a:extLst>
          </p:cNvPr>
          <p:cNvSpPr/>
          <p:nvPr/>
        </p:nvSpPr>
        <p:spPr>
          <a:xfrm>
            <a:off x="2045092" y="282664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77" name="TextBox 53">
            <a:extLst>
              <a:ext uri="{FF2B5EF4-FFF2-40B4-BE49-F238E27FC236}">
                <a16:creationId xmlns:a16="http://schemas.microsoft.com/office/drawing/2014/main" id="{6585651C-F6A9-F0CE-1571-0E528DE7994F}"/>
              </a:ext>
            </a:extLst>
          </p:cNvPr>
          <p:cNvSpPr txBox="1"/>
          <p:nvPr/>
        </p:nvSpPr>
        <p:spPr>
          <a:xfrm>
            <a:off x="1987448" y="2792915"/>
            <a:ext cx="413985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18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29429175-58C8-474F-E4F9-F1070B9A7776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9122228" y="659605"/>
            <a:ext cx="927120" cy="700088"/>
          </a:xfrm>
          <a:prstGeom prst="rect">
            <a:avLst/>
          </a:prstGeom>
        </p:spPr>
      </p:pic>
      <p:sp>
        <p:nvSpPr>
          <p:cNvPr id="79" name="TextBox 37">
            <a:extLst>
              <a:ext uri="{FF2B5EF4-FFF2-40B4-BE49-F238E27FC236}">
                <a16:creationId xmlns:a16="http://schemas.microsoft.com/office/drawing/2014/main" id="{52365981-4344-0222-1F05-F8D384B05974}"/>
              </a:ext>
            </a:extLst>
          </p:cNvPr>
          <p:cNvSpPr txBox="1"/>
          <p:nvPr/>
        </p:nvSpPr>
        <p:spPr>
          <a:xfrm>
            <a:off x="9286668" y="871150"/>
            <a:ext cx="598241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 dirty="0">
                <a:solidFill>
                  <a:srgbClr val="FCFEFF"/>
                </a:solidFill>
                <a:uFillTx/>
                <a:latin typeface="Calibri"/>
              </a:rPr>
              <a:t>GUIDE</a:t>
            </a:r>
            <a:endParaRPr lang="-" sz="1200" b="1" i="0" u="none" strike="noStrike" kern="1200" cap="none" spc="0" baseline="0%" dirty="0">
              <a:solidFill>
                <a:srgbClr val="FCFE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4801089"/>
      </p:ext>
    </p:extLst>
  </p:cSld>
  <p:clrMapOvr>
    <a:masterClrMapping/>
  </p:clrMapOvr>
</p:sld>
</file>

<file path=ppt/slides/slide19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0793C35E-73C9-8A69-3062-DA2E874710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90" y="0"/>
            <a:ext cx="11985626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3">
            <a:extLst>
              <a:ext uri="{FF2B5EF4-FFF2-40B4-BE49-F238E27FC236}">
                <a16:creationId xmlns:a16="http://schemas.microsoft.com/office/drawing/2014/main" id="{118A0485-9533-A4EB-DC53-6F230465B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16">
            <a:extLst>
              <a:ext uri="{FF2B5EF4-FFF2-40B4-BE49-F238E27FC236}">
                <a16:creationId xmlns:a16="http://schemas.microsoft.com/office/drawing/2014/main" id="{9140BAD0-126F-6826-E0A4-006DF720D2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6" name="Picture 41">
            <a:extLst>
              <a:ext uri="{FF2B5EF4-FFF2-40B4-BE49-F238E27FC236}">
                <a16:creationId xmlns:a16="http://schemas.microsoft.com/office/drawing/2014/main" id="{060C7D13-BB78-C034-00E1-CBB544A5BB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2033" y="1826523"/>
            <a:ext cx="2236997" cy="41593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7" name="Picture 20">
            <a:extLst>
              <a:ext uri="{FF2B5EF4-FFF2-40B4-BE49-F238E27FC236}">
                <a16:creationId xmlns:a16="http://schemas.microsoft.com/office/drawing/2014/main" id="{46CBAFD9-8B42-A8D1-423D-07E809DD3E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4997" y="3076105"/>
            <a:ext cx="3749259" cy="25341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8" name="Picture 13">
            <a:extLst>
              <a:ext uri="{FF2B5EF4-FFF2-40B4-BE49-F238E27FC236}">
                <a16:creationId xmlns:a16="http://schemas.microsoft.com/office/drawing/2014/main" id="{FED94168-3BD8-9436-9132-26F16DD47D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3659" y="3081866"/>
            <a:ext cx="3760598" cy="23812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9" name="TextBox 17">
            <a:extLst>
              <a:ext uri="{FF2B5EF4-FFF2-40B4-BE49-F238E27FC236}">
                <a16:creationId xmlns:a16="http://schemas.microsoft.com/office/drawing/2014/main" id="{CF13C45D-C4C9-FF0B-9A99-426E5E4E5F8A}"/>
              </a:ext>
            </a:extLst>
          </p:cNvPr>
          <p:cNvSpPr txBox="1"/>
          <p:nvPr/>
        </p:nvSpPr>
        <p:spPr>
          <a:xfrm>
            <a:off x="5857801" y="3124139"/>
            <a:ext cx="1339852" cy="2308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900" b="1" i="0" u="none" strike="noStrike" kern="1200" cap="none" spc="0" baseline="0%">
                <a:solidFill>
                  <a:srgbClr val="9D9D9F"/>
                </a:solidFill>
                <a:uFillTx/>
                <a:latin typeface="Calibri"/>
              </a:rPr>
              <a:t>Pigerne (5A)</a:t>
            </a:r>
            <a:endParaRPr lang="-" sz="900" b="1" i="0" u="none" strike="noStrike" kern="1200" cap="none" spc="0" baseline="0%">
              <a:solidFill>
                <a:srgbClr val="9D9D9F"/>
              </a:solidFill>
              <a:uFillTx/>
              <a:latin typeface="Calibri"/>
            </a:endParaRPr>
          </a:p>
        </p:txBody>
      </p:sp>
      <p:pic>
        <p:nvPicPr>
          <p:cNvPr id="30" name="Picture 19">
            <a:extLst>
              <a:ext uri="{FF2B5EF4-FFF2-40B4-BE49-F238E27FC236}">
                <a16:creationId xmlns:a16="http://schemas.microsoft.com/office/drawing/2014/main" id="{D07FC6E9-6725-5DA5-DADE-0FC7CF2022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3659" y="1955261"/>
            <a:ext cx="3760598" cy="23812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1" name="TextBox 21">
            <a:extLst>
              <a:ext uri="{FF2B5EF4-FFF2-40B4-BE49-F238E27FC236}">
                <a16:creationId xmlns:a16="http://schemas.microsoft.com/office/drawing/2014/main" id="{5E1E6FEA-78DA-04DC-0C2B-5FC9F8952D34}"/>
              </a:ext>
            </a:extLst>
          </p:cNvPr>
          <p:cNvSpPr txBox="1"/>
          <p:nvPr/>
        </p:nvSpPr>
        <p:spPr>
          <a:xfrm>
            <a:off x="5857801" y="1997543"/>
            <a:ext cx="1339852" cy="2308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900" b="1" i="0" u="none" strike="noStrike" kern="1200" cap="none" spc="0" baseline="0%">
                <a:solidFill>
                  <a:srgbClr val="9D9D9F"/>
                </a:solidFill>
                <a:uFillTx/>
                <a:latin typeface="Calibri"/>
              </a:rPr>
              <a:t>Pigerne (5A)</a:t>
            </a:r>
            <a:endParaRPr lang="-" sz="900" b="1" i="0" u="none" strike="noStrike" kern="1200" cap="none" spc="0" baseline="0%">
              <a:solidFill>
                <a:srgbClr val="9D9D9F"/>
              </a:solidFill>
              <a:uFillTx/>
              <a:latin typeface="Calibri"/>
            </a:endParaRPr>
          </a:p>
        </p:txBody>
      </p:sp>
      <p:pic>
        <p:nvPicPr>
          <p:cNvPr id="32" name="Picture 34">
            <a:extLst>
              <a:ext uri="{FF2B5EF4-FFF2-40B4-BE49-F238E27FC236}">
                <a16:creationId xmlns:a16="http://schemas.microsoft.com/office/drawing/2014/main" id="{FD519A0F-76C8-59AB-12C0-B5252B720AC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09393" y="5829766"/>
            <a:ext cx="4891948" cy="27796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3" name="Picture 37">
            <a:extLst>
              <a:ext uri="{FF2B5EF4-FFF2-40B4-BE49-F238E27FC236}">
                <a16:creationId xmlns:a16="http://schemas.microsoft.com/office/drawing/2014/main" id="{AFDB1D3A-5A31-83B9-04BF-636E5C86E0C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57801" y="4554525"/>
            <a:ext cx="4521735" cy="147825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4" name="Picture 39">
            <a:extLst>
              <a:ext uri="{FF2B5EF4-FFF2-40B4-BE49-F238E27FC236}">
                <a16:creationId xmlns:a16="http://schemas.microsoft.com/office/drawing/2014/main" id="{80C4A2F4-1152-5190-F3E5-225EC0AD18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38247" y="3193276"/>
            <a:ext cx="878610" cy="27796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5" name="Picture 12">
            <a:extLst>
              <a:ext uri="{FF2B5EF4-FFF2-40B4-BE49-F238E27FC236}">
                <a16:creationId xmlns:a16="http://schemas.microsoft.com/office/drawing/2014/main" id="{319B913B-EE18-2118-94C0-BBA70FEA3075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511948" y="1915741"/>
            <a:ext cx="5767477" cy="451046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6" name="Picture 15">
            <a:extLst>
              <a:ext uri="{FF2B5EF4-FFF2-40B4-BE49-F238E27FC236}">
                <a16:creationId xmlns:a16="http://schemas.microsoft.com/office/drawing/2014/main" id="{DF8AFE50-8777-F5CD-43C8-7F182781F93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52324" y="3256059"/>
            <a:ext cx="4521735" cy="147825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7" name="Picture 22">
            <a:extLst>
              <a:ext uri="{FF2B5EF4-FFF2-40B4-BE49-F238E27FC236}">
                <a16:creationId xmlns:a16="http://schemas.microsoft.com/office/drawing/2014/main" id="{B5F8BF62-1EFA-3F4B-C42F-6A29EA5016E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66108" y="2040136"/>
            <a:ext cx="878610" cy="27796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0" name="Picture 7">
            <a:extLst>
              <a:ext uri="{FF2B5EF4-FFF2-40B4-BE49-F238E27FC236}">
                <a16:creationId xmlns:a16="http://schemas.microsoft.com/office/drawing/2014/main" id="{14583878-16E4-7E62-9BAF-C59B22B5339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5400013">
            <a:off x="-476256" y="3663718"/>
            <a:ext cx="4116848" cy="142262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1" name="Picture 9">
            <a:extLst>
              <a:ext uri="{FF2B5EF4-FFF2-40B4-BE49-F238E27FC236}">
                <a16:creationId xmlns:a16="http://schemas.microsoft.com/office/drawing/2014/main" id="{A28C7E10-9D9A-48F1-80AE-CF3E84870AF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2" name="Picture 11">
            <a:extLst>
              <a:ext uri="{FF2B5EF4-FFF2-40B4-BE49-F238E27FC236}">
                <a16:creationId xmlns:a16="http://schemas.microsoft.com/office/drawing/2014/main" id="{3EBD158C-89A5-593A-F43B-DCC78820D66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3" name="Picture 18">
            <a:extLst>
              <a:ext uri="{FF2B5EF4-FFF2-40B4-BE49-F238E27FC236}">
                <a16:creationId xmlns:a16="http://schemas.microsoft.com/office/drawing/2014/main" id="{50CEFAB3-1FCB-0766-017E-8DB8CE6D0D5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4" name="Picture 26">
            <a:extLst>
              <a:ext uri="{FF2B5EF4-FFF2-40B4-BE49-F238E27FC236}">
                <a16:creationId xmlns:a16="http://schemas.microsoft.com/office/drawing/2014/main" id="{AD6D1523-9870-F957-9E8A-035C2736D43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5" name="Picture 25">
            <a:extLst>
              <a:ext uri="{FF2B5EF4-FFF2-40B4-BE49-F238E27FC236}">
                <a16:creationId xmlns:a16="http://schemas.microsoft.com/office/drawing/2014/main" id="{F5D99D5C-9B05-A779-DE83-9302246009C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6" name="Rectangle 6">
            <a:extLst>
              <a:ext uri="{FF2B5EF4-FFF2-40B4-BE49-F238E27FC236}">
                <a16:creationId xmlns:a16="http://schemas.microsoft.com/office/drawing/2014/main" id="{731A83DC-1FDB-D049-479C-A964F75EEDCB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47" name="Picture 23">
            <a:extLst>
              <a:ext uri="{FF2B5EF4-FFF2-40B4-BE49-F238E27FC236}">
                <a16:creationId xmlns:a16="http://schemas.microsoft.com/office/drawing/2014/main" id="{E65B27F3-DE38-B314-0BDF-B1A80AA12534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391823" y="2316277"/>
            <a:ext cx="2842256" cy="412380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8" name="Rectangle: Rounded Corners 22">
            <a:extLst>
              <a:ext uri="{FF2B5EF4-FFF2-40B4-BE49-F238E27FC236}">
                <a16:creationId xmlns:a16="http://schemas.microsoft.com/office/drawing/2014/main" id="{7AA56B47-8361-9C16-4C2D-CD3692902EC3}"/>
              </a:ext>
            </a:extLst>
          </p:cNvPr>
          <p:cNvSpPr/>
          <p:nvPr/>
        </p:nvSpPr>
        <p:spPr>
          <a:xfrm>
            <a:off x="991072" y="3827413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Lærer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9" name="Rectangle: Rounded Corners 23">
            <a:extLst>
              <a:ext uri="{FF2B5EF4-FFF2-40B4-BE49-F238E27FC236}">
                <a16:creationId xmlns:a16="http://schemas.microsoft.com/office/drawing/2014/main" id="{B6E59A89-1CDD-AE32-9ED6-CD078F769A19}"/>
              </a:ext>
            </a:extLst>
          </p:cNvPr>
          <p:cNvSpPr/>
          <p:nvPr/>
        </p:nvSpPr>
        <p:spPr>
          <a:xfrm>
            <a:off x="991072" y="4282436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Ledelse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0" name="Rectangle: Rounded Corners 24">
            <a:extLst>
              <a:ext uri="{FF2B5EF4-FFF2-40B4-BE49-F238E27FC236}">
                <a16:creationId xmlns:a16="http://schemas.microsoft.com/office/drawing/2014/main" id="{3FDA2EE5-C785-4C8C-0EB4-C1255CFA54F9}"/>
              </a:ext>
            </a:extLst>
          </p:cNvPr>
          <p:cNvSpPr/>
          <p:nvPr/>
        </p:nvSpPr>
        <p:spPr>
          <a:xfrm>
            <a:off x="991072" y="47374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Andet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1" name="Oval 32">
            <a:extLst>
              <a:ext uri="{FF2B5EF4-FFF2-40B4-BE49-F238E27FC236}">
                <a16:creationId xmlns:a16="http://schemas.microsoft.com/office/drawing/2014/main" id="{B40A5D8A-F60F-ED3B-05E2-EF2BD1D851E9}"/>
              </a:ext>
            </a:extLst>
          </p:cNvPr>
          <p:cNvSpPr/>
          <p:nvPr/>
        </p:nvSpPr>
        <p:spPr>
          <a:xfrm>
            <a:off x="2047295" y="374888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2" name="Oval 33">
            <a:extLst>
              <a:ext uri="{FF2B5EF4-FFF2-40B4-BE49-F238E27FC236}">
                <a16:creationId xmlns:a16="http://schemas.microsoft.com/office/drawing/2014/main" id="{1F661E58-D64D-9559-0B15-6DBCFC2278F9}"/>
              </a:ext>
            </a:extLst>
          </p:cNvPr>
          <p:cNvSpPr/>
          <p:nvPr/>
        </p:nvSpPr>
        <p:spPr>
          <a:xfrm>
            <a:off x="2045092" y="419764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3" name="Rectangle: Rounded Corners 19">
            <a:extLst>
              <a:ext uri="{FF2B5EF4-FFF2-40B4-BE49-F238E27FC236}">
                <a16:creationId xmlns:a16="http://schemas.microsoft.com/office/drawing/2014/main" id="{03D77A64-7DF9-B586-E9E1-C3474DC55EF7}"/>
              </a:ext>
            </a:extLst>
          </p:cNvPr>
          <p:cNvSpPr/>
          <p:nvPr/>
        </p:nvSpPr>
        <p:spPr>
          <a:xfrm>
            <a:off x="989097" y="6011667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chemeClr val="bg1">
              <a:lumMod val="85%"/>
            </a:schemeClr>
          </a:solidFill>
          <a:ln cap="flat">
            <a:solidFill>
              <a:schemeClr val="tx1"/>
            </a:solidFill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Sendte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68" name="Picture 6">
            <a:extLst>
              <a:ext uri="{FF2B5EF4-FFF2-40B4-BE49-F238E27FC236}">
                <a16:creationId xmlns:a16="http://schemas.microsoft.com/office/drawing/2014/main" id="{59FA9955-F256-963B-7CCD-BB81AD370026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>
            <a:fillRect/>
          </a:stretch>
        </p:blipFill>
        <p:spPr>
          <a:xfrm>
            <a:off x="9960093" y="6062024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9" name="Rectangle: Rounded Corners 21">
            <a:extLst>
              <a:ext uri="{FF2B5EF4-FFF2-40B4-BE49-F238E27FC236}">
                <a16:creationId xmlns:a16="http://schemas.microsoft.com/office/drawing/2014/main" id="{F8AF6D79-105D-8088-5558-2B9AD487E891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0" name="Rectangle: Rounded Corners 21">
            <a:extLst>
              <a:ext uri="{FF2B5EF4-FFF2-40B4-BE49-F238E27FC236}">
                <a16:creationId xmlns:a16="http://schemas.microsoft.com/office/drawing/2014/main" id="{377346DA-7D32-4BA9-CFEB-8542DEEC1820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1" name="Rectangle: Rounded Corners 19">
            <a:extLst>
              <a:ext uri="{FF2B5EF4-FFF2-40B4-BE49-F238E27FC236}">
                <a16:creationId xmlns:a16="http://schemas.microsoft.com/office/drawing/2014/main" id="{E76E3074-20E2-C472-3331-C7661BE60C58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2" name="Rectangle: Rounded Corners 20">
            <a:extLst>
              <a:ext uri="{FF2B5EF4-FFF2-40B4-BE49-F238E27FC236}">
                <a16:creationId xmlns:a16="http://schemas.microsoft.com/office/drawing/2014/main" id="{94827290-2786-CADC-946E-1951442CBF46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3" name="Oval 29">
            <a:extLst>
              <a:ext uri="{FF2B5EF4-FFF2-40B4-BE49-F238E27FC236}">
                <a16:creationId xmlns:a16="http://schemas.microsoft.com/office/drawing/2014/main" id="{C438E78B-416A-7D24-0677-05A2ACB22A99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6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74" name="Oval 30">
            <a:extLst>
              <a:ext uri="{FF2B5EF4-FFF2-40B4-BE49-F238E27FC236}">
                <a16:creationId xmlns:a16="http://schemas.microsoft.com/office/drawing/2014/main" id="{8D044657-FEE5-B712-9DA2-B6A0D8480590}"/>
              </a:ext>
            </a:extLst>
          </p:cNvPr>
          <p:cNvSpPr/>
          <p:nvPr/>
        </p:nvSpPr>
        <p:spPr>
          <a:xfrm>
            <a:off x="2045092" y="282738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75" name="Rectangle: Rounded Corners 19">
            <a:extLst>
              <a:ext uri="{FF2B5EF4-FFF2-40B4-BE49-F238E27FC236}">
                <a16:creationId xmlns:a16="http://schemas.microsoft.com/office/drawing/2014/main" id="{73842BE6-FCEA-DB0D-5D1D-2DA797855F8C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w="9528" cap="flat">
            <a:noFill/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6" name="Oval 29">
            <a:extLst>
              <a:ext uri="{FF2B5EF4-FFF2-40B4-BE49-F238E27FC236}">
                <a16:creationId xmlns:a16="http://schemas.microsoft.com/office/drawing/2014/main" id="{EE56C508-6B1A-5088-7567-FD2C4F91DE15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77" name="TextBox 30">
            <a:extLst>
              <a:ext uri="{FF2B5EF4-FFF2-40B4-BE49-F238E27FC236}">
                <a16:creationId xmlns:a16="http://schemas.microsoft.com/office/drawing/2014/main" id="{4FCD13CD-CFE3-A376-1F97-5B78816B410E}"/>
              </a:ext>
            </a:extLst>
          </p:cNvPr>
          <p:cNvSpPr txBox="1"/>
          <p:nvPr/>
        </p:nvSpPr>
        <p:spPr>
          <a:xfrm>
            <a:off x="1990237" y="2362023"/>
            <a:ext cx="43100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FFFFFF"/>
                </a:solidFill>
                <a:uFillTx/>
                <a:latin typeface="Calibri"/>
              </a:rPr>
              <a:t>20</a:t>
            </a:r>
            <a:endParaRPr lang="-" sz="1100" b="0" i="0" u="none" strike="noStrike" kern="1200" cap="none" spc="0" baseline="0%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78" name="Rectangle: Rounded Corners 20">
            <a:extLst>
              <a:ext uri="{FF2B5EF4-FFF2-40B4-BE49-F238E27FC236}">
                <a16:creationId xmlns:a16="http://schemas.microsoft.com/office/drawing/2014/main" id="{8A78CB45-B9F6-BF06-CD82-7A6E031A8507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9" name="Oval 30">
            <a:extLst>
              <a:ext uri="{FF2B5EF4-FFF2-40B4-BE49-F238E27FC236}">
                <a16:creationId xmlns:a16="http://schemas.microsoft.com/office/drawing/2014/main" id="{76793C65-4E1A-0DD5-FEEF-DB637C59319F}"/>
              </a:ext>
            </a:extLst>
          </p:cNvPr>
          <p:cNvSpPr/>
          <p:nvPr/>
        </p:nvSpPr>
        <p:spPr>
          <a:xfrm>
            <a:off x="2045092" y="282664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80" name="TextBox 53">
            <a:extLst>
              <a:ext uri="{FF2B5EF4-FFF2-40B4-BE49-F238E27FC236}">
                <a16:creationId xmlns:a16="http://schemas.microsoft.com/office/drawing/2014/main" id="{D3AB747F-560F-D918-F8CF-D6D91B886B52}"/>
              </a:ext>
            </a:extLst>
          </p:cNvPr>
          <p:cNvSpPr txBox="1"/>
          <p:nvPr/>
        </p:nvSpPr>
        <p:spPr>
          <a:xfrm>
            <a:off x="1987448" y="2792915"/>
            <a:ext cx="413985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18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F178047E-E110-8BB7-C25E-67C68DECBB2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122228" y="659605"/>
            <a:ext cx="927120" cy="700088"/>
          </a:xfrm>
          <a:prstGeom prst="rect">
            <a:avLst/>
          </a:prstGeom>
        </p:spPr>
      </p:pic>
      <p:sp>
        <p:nvSpPr>
          <p:cNvPr id="82" name="TextBox 37">
            <a:extLst>
              <a:ext uri="{FF2B5EF4-FFF2-40B4-BE49-F238E27FC236}">
                <a16:creationId xmlns:a16="http://schemas.microsoft.com/office/drawing/2014/main" id="{55375C9E-579F-FAB6-B5D6-E826474ECEB7}"/>
              </a:ext>
            </a:extLst>
          </p:cNvPr>
          <p:cNvSpPr txBox="1"/>
          <p:nvPr/>
        </p:nvSpPr>
        <p:spPr>
          <a:xfrm>
            <a:off x="9286668" y="871150"/>
            <a:ext cx="598241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 dirty="0">
                <a:solidFill>
                  <a:srgbClr val="FCFEFF"/>
                </a:solidFill>
                <a:uFillTx/>
                <a:latin typeface="Calibri"/>
              </a:rPr>
              <a:t>GUIDE</a:t>
            </a:r>
            <a:endParaRPr lang="-" sz="1200" b="1" i="0" u="none" strike="noStrike" kern="1200" cap="none" spc="0" baseline="0%" dirty="0">
              <a:solidFill>
                <a:srgbClr val="FCFE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31103187"/>
      </p:ext>
    </p:extLst>
  </p:cSld>
  <p:clrMapOvr>
    <a:masterClrMapping/>
  </p:clrMapOvr>
</p:sld>
</file>

<file path=ppt/slides/slide2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D5E5F-5962-D630-0EEB-2F4110014B02}"/>
              </a:ext>
            </a:extLst>
          </p:cNvPr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en-US" sz="5400" dirty="0" err="1"/>
              <a:t>Scenarie</a:t>
            </a:r>
            <a:r>
              <a:rPr lang="en-US" sz="5400" dirty="0"/>
              <a:t> 1</a:t>
            </a:r>
            <a:br>
              <a:rPr lang="en-US" sz="5400" dirty="0"/>
            </a:br>
            <a:r>
              <a:rPr lang="en-US" sz="5400" dirty="0"/>
              <a:t>L</a:t>
            </a:r>
            <a:r>
              <a:rPr lang="da-DK" sz="5400" dirty="0"/>
              <a:t>æse ulæste beskeder fra forældre</a:t>
            </a:r>
            <a:endParaRPr lang="-" sz="5400" dirty="0"/>
          </a:p>
        </p:txBody>
      </p:sp>
    </p:spTree>
    <p:extLst>
      <p:ext uri="{BB962C8B-B14F-4D97-AF65-F5344CB8AC3E}">
        <p14:creationId xmlns:p14="http://schemas.microsoft.com/office/powerpoint/2010/main" val="1548971908"/>
      </p:ext>
    </p:extLst>
  </p:cSld>
  <p:clrMapOvr>
    <a:masterClrMapping/>
  </p:clrMapOvr>
</p:sld>
</file>

<file path=ppt/slides/slide20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0A655ACD-E5EA-4274-1F51-B6762333C31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90" y="0"/>
            <a:ext cx="11985626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3">
            <a:extLst>
              <a:ext uri="{FF2B5EF4-FFF2-40B4-BE49-F238E27FC236}">
                <a16:creationId xmlns:a16="http://schemas.microsoft.com/office/drawing/2014/main" id="{8DD80FE4-A647-8736-A3E6-F0BF92774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16">
            <a:extLst>
              <a:ext uri="{FF2B5EF4-FFF2-40B4-BE49-F238E27FC236}">
                <a16:creationId xmlns:a16="http://schemas.microsoft.com/office/drawing/2014/main" id="{9DC6BFB6-B274-6B15-F41E-29063E167C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3" name="Picture 41">
            <a:extLst>
              <a:ext uri="{FF2B5EF4-FFF2-40B4-BE49-F238E27FC236}">
                <a16:creationId xmlns:a16="http://schemas.microsoft.com/office/drawing/2014/main" id="{FA2B5951-42FC-105A-9B2B-68A9DE434A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2033" y="1826523"/>
            <a:ext cx="2236997" cy="41593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4" name="Picture 28">
            <a:extLst>
              <a:ext uri="{FF2B5EF4-FFF2-40B4-BE49-F238E27FC236}">
                <a16:creationId xmlns:a16="http://schemas.microsoft.com/office/drawing/2014/main" id="{B209A65B-BF4E-6896-FF09-0FABFB686A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25" name="Group 28">
            <a:extLst>
              <a:ext uri="{FF2B5EF4-FFF2-40B4-BE49-F238E27FC236}">
                <a16:creationId xmlns:a16="http://schemas.microsoft.com/office/drawing/2014/main" id="{57133039-7437-1CDF-25CE-2B0C0AF55BF9}"/>
              </a:ext>
            </a:extLst>
          </p:cNvPr>
          <p:cNvGrpSpPr/>
          <p:nvPr/>
        </p:nvGrpSpPr>
        <p:grpSpPr>
          <a:xfrm>
            <a:off x="5715822" y="1894837"/>
            <a:ext cx="5926500" cy="4545244"/>
            <a:chOff x="5715822" y="1894837"/>
            <a:chExt cx="5926500" cy="4545244"/>
          </a:xfrm>
        </p:grpSpPr>
        <p:pic>
          <p:nvPicPr>
            <p:cNvPr id="26" name="Picture 29">
              <a:extLst>
                <a:ext uri="{FF2B5EF4-FFF2-40B4-BE49-F238E27FC236}">
                  <a16:creationId xmlns:a16="http://schemas.microsoft.com/office/drawing/2014/main" id="{AC2A9F96-56DC-2D94-6B04-7E3884455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715822" y="1894837"/>
              <a:ext cx="5926500" cy="4545244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27" name="Picture 33">
              <a:extLst>
                <a:ext uri="{FF2B5EF4-FFF2-40B4-BE49-F238E27FC236}">
                  <a16:creationId xmlns:a16="http://schemas.microsoft.com/office/drawing/2014/main" id="{7A55604D-01F1-EBDF-D704-9854877DE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350733" y="3530516"/>
              <a:ext cx="2705124" cy="902320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28" name="Picture 35">
            <a:extLst>
              <a:ext uri="{FF2B5EF4-FFF2-40B4-BE49-F238E27FC236}">
                <a16:creationId xmlns:a16="http://schemas.microsoft.com/office/drawing/2014/main" id="{4093DFE6-A784-B98A-C88F-A625E30822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2033" y="1826523"/>
            <a:ext cx="2236997" cy="41593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9" name="Picture 36">
            <a:extLst>
              <a:ext uri="{FF2B5EF4-FFF2-40B4-BE49-F238E27FC236}">
                <a16:creationId xmlns:a16="http://schemas.microsoft.com/office/drawing/2014/main" id="{0C9BA916-8A46-8F67-E5CC-4956E6FBDE3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57584" y="1967669"/>
            <a:ext cx="6280117" cy="35355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0" name="Picture 40">
            <a:extLst>
              <a:ext uri="{FF2B5EF4-FFF2-40B4-BE49-F238E27FC236}">
                <a16:creationId xmlns:a16="http://schemas.microsoft.com/office/drawing/2014/main" id="{DDC8E6B8-8831-D781-41AC-94C0810E2C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0186" y="1910154"/>
            <a:ext cx="2236997" cy="41593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1" name="Picture 42">
            <a:extLst>
              <a:ext uri="{FF2B5EF4-FFF2-40B4-BE49-F238E27FC236}">
                <a16:creationId xmlns:a16="http://schemas.microsoft.com/office/drawing/2014/main" id="{6557019B-E63C-04DA-D020-BDE82BD5A5DC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r="6.511%" b="16.885%"/>
          <a:stretch>
            <a:fillRect/>
          </a:stretch>
        </p:blipFill>
        <p:spPr>
          <a:xfrm>
            <a:off x="8109456" y="1978468"/>
            <a:ext cx="616570" cy="34760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4" name="Picture 7">
            <a:extLst>
              <a:ext uri="{FF2B5EF4-FFF2-40B4-BE49-F238E27FC236}">
                <a16:creationId xmlns:a16="http://schemas.microsoft.com/office/drawing/2014/main" id="{339210C1-9F13-C94D-6E6A-595F4A6FA9A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5400013">
            <a:off x="-476256" y="3663718"/>
            <a:ext cx="4116848" cy="142262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5" name="Picture 9">
            <a:extLst>
              <a:ext uri="{FF2B5EF4-FFF2-40B4-BE49-F238E27FC236}">
                <a16:creationId xmlns:a16="http://schemas.microsoft.com/office/drawing/2014/main" id="{DFD25D0E-6CDC-B0CF-AD47-B8CC2032045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6" name="Picture 11">
            <a:extLst>
              <a:ext uri="{FF2B5EF4-FFF2-40B4-BE49-F238E27FC236}">
                <a16:creationId xmlns:a16="http://schemas.microsoft.com/office/drawing/2014/main" id="{DDBA08A6-32D4-730B-0EC0-9E86ACD1590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7" name="Picture 18">
            <a:extLst>
              <a:ext uri="{FF2B5EF4-FFF2-40B4-BE49-F238E27FC236}">
                <a16:creationId xmlns:a16="http://schemas.microsoft.com/office/drawing/2014/main" id="{4C3FB51F-F376-CF3D-291D-7BC995E87F3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8" name="Picture 26">
            <a:extLst>
              <a:ext uri="{FF2B5EF4-FFF2-40B4-BE49-F238E27FC236}">
                <a16:creationId xmlns:a16="http://schemas.microsoft.com/office/drawing/2014/main" id="{663D73B8-A44C-E4DD-1403-769F0237DD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9" name="Picture 25">
            <a:extLst>
              <a:ext uri="{FF2B5EF4-FFF2-40B4-BE49-F238E27FC236}">
                <a16:creationId xmlns:a16="http://schemas.microsoft.com/office/drawing/2014/main" id="{4F7C8323-5493-3493-208E-A26C46F6D68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0" name="Rectangle 6">
            <a:extLst>
              <a:ext uri="{FF2B5EF4-FFF2-40B4-BE49-F238E27FC236}">
                <a16:creationId xmlns:a16="http://schemas.microsoft.com/office/drawing/2014/main" id="{721970B0-A445-BAEA-55EE-893B22518EC2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41" name="Picture 23">
            <a:extLst>
              <a:ext uri="{FF2B5EF4-FFF2-40B4-BE49-F238E27FC236}">
                <a16:creationId xmlns:a16="http://schemas.microsoft.com/office/drawing/2014/main" id="{9500D196-7586-ADBF-8C35-DD0DFA71609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391823" y="2316277"/>
            <a:ext cx="2842256" cy="412380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2" name="Rectangle: Rounded Corners 22">
            <a:extLst>
              <a:ext uri="{FF2B5EF4-FFF2-40B4-BE49-F238E27FC236}">
                <a16:creationId xmlns:a16="http://schemas.microsoft.com/office/drawing/2014/main" id="{E88E6839-822F-573C-76C5-DFD320F674AC}"/>
              </a:ext>
            </a:extLst>
          </p:cNvPr>
          <p:cNvSpPr/>
          <p:nvPr/>
        </p:nvSpPr>
        <p:spPr>
          <a:xfrm>
            <a:off x="991072" y="3827413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Lærer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3" name="Rectangle: Rounded Corners 23">
            <a:extLst>
              <a:ext uri="{FF2B5EF4-FFF2-40B4-BE49-F238E27FC236}">
                <a16:creationId xmlns:a16="http://schemas.microsoft.com/office/drawing/2014/main" id="{80CB3060-6B2D-5138-B707-B9AB12E4062B}"/>
              </a:ext>
            </a:extLst>
          </p:cNvPr>
          <p:cNvSpPr/>
          <p:nvPr/>
        </p:nvSpPr>
        <p:spPr>
          <a:xfrm>
            <a:off x="991072" y="4282436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Ledelse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4" name="Rectangle: Rounded Corners 24">
            <a:extLst>
              <a:ext uri="{FF2B5EF4-FFF2-40B4-BE49-F238E27FC236}">
                <a16:creationId xmlns:a16="http://schemas.microsoft.com/office/drawing/2014/main" id="{EFC7AD56-9736-98BB-BBDC-E84347006C9B}"/>
              </a:ext>
            </a:extLst>
          </p:cNvPr>
          <p:cNvSpPr/>
          <p:nvPr/>
        </p:nvSpPr>
        <p:spPr>
          <a:xfrm>
            <a:off x="991072" y="47374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Andet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5" name="Oval 32">
            <a:extLst>
              <a:ext uri="{FF2B5EF4-FFF2-40B4-BE49-F238E27FC236}">
                <a16:creationId xmlns:a16="http://schemas.microsoft.com/office/drawing/2014/main" id="{7E0B3588-1752-E58A-2322-7648332C553F}"/>
              </a:ext>
            </a:extLst>
          </p:cNvPr>
          <p:cNvSpPr/>
          <p:nvPr/>
        </p:nvSpPr>
        <p:spPr>
          <a:xfrm>
            <a:off x="2047295" y="374888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6" name="Oval 33">
            <a:extLst>
              <a:ext uri="{FF2B5EF4-FFF2-40B4-BE49-F238E27FC236}">
                <a16:creationId xmlns:a16="http://schemas.microsoft.com/office/drawing/2014/main" id="{93FA3DB6-A8D7-FFCD-9BCF-552D3EF90D05}"/>
              </a:ext>
            </a:extLst>
          </p:cNvPr>
          <p:cNvSpPr/>
          <p:nvPr/>
        </p:nvSpPr>
        <p:spPr>
          <a:xfrm>
            <a:off x="2045092" y="419764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7" name="Rectangle: Rounded Corners 19">
            <a:extLst>
              <a:ext uri="{FF2B5EF4-FFF2-40B4-BE49-F238E27FC236}">
                <a16:creationId xmlns:a16="http://schemas.microsoft.com/office/drawing/2014/main" id="{7C9CE72D-6590-14D4-20AE-8C66A0C302FC}"/>
              </a:ext>
            </a:extLst>
          </p:cNvPr>
          <p:cNvSpPr/>
          <p:nvPr/>
        </p:nvSpPr>
        <p:spPr>
          <a:xfrm>
            <a:off x="989097" y="6011667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chemeClr val="bg1">
              <a:lumMod val="85%"/>
            </a:schemeClr>
          </a:solidFill>
          <a:ln cap="flat">
            <a:solidFill>
              <a:schemeClr val="tx1"/>
            </a:solidFill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Sendte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grpSp>
        <p:nvGrpSpPr>
          <p:cNvPr id="62" name="Group 75">
            <a:extLst>
              <a:ext uri="{FF2B5EF4-FFF2-40B4-BE49-F238E27FC236}">
                <a16:creationId xmlns:a16="http://schemas.microsoft.com/office/drawing/2014/main" id="{11059784-6A70-F6E1-42DE-1E1C3F345A42}"/>
              </a:ext>
            </a:extLst>
          </p:cNvPr>
          <p:cNvGrpSpPr/>
          <p:nvPr/>
        </p:nvGrpSpPr>
        <p:grpSpPr>
          <a:xfrm>
            <a:off x="2391823" y="2309655"/>
            <a:ext cx="2842256" cy="707791"/>
            <a:chOff x="2391823" y="2309655"/>
            <a:chExt cx="2842256" cy="707791"/>
          </a:xfrm>
        </p:grpSpPr>
        <p:pic>
          <p:nvPicPr>
            <p:cNvPr id="63" name="Picture 73">
              <a:extLst>
                <a:ext uri="{FF2B5EF4-FFF2-40B4-BE49-F238E27FC236}">
                  <a16:creationId xmlns:a16="http://schemas.microsoft.com/office/drawing/2014/main" id="{398EF2A3-32E5-9CA6-DBFD-56E22CD0D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391823" y="2309655"/>
              <a:ext cx="2842256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64" name="Picture 74">
              <a:extLst>
                <a:ext uri="{FF2B5EF4-FFF2-40B4-BE49-F238E27FC236}">
                  <a16:creationId xmlns:a16="http://schemas.microsoft.com/office/drawing/2014/main" id="{F69AA46D-1A21-CAB6-D076-5591D0BFA5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391823" y="2913653"/>
              <a:ext cx="2842256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66" name="Picture 6">
            <a:extLst>
              <a:ext uri="{FF2B5EF4-FFF2-40B4-BE49-F238E27FC236}">
                <a16:creationId xmlns:a16="http://schemas.microsoft.com/office/drawing/2014/main" id="{82D0AFA5-6CC2-DE84-BFF3-EE2874AD8384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>
            <a:fillRect/>
          </a:stretch>
        </p:blipFill>
        <p:spPr>
          <a:xfrm>
            <a:off x="9960093" y="6062024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7" name="Rectangle: Rounded Corners 21">
            <a:extLst>
              <a:ext uri="{FF2B5EF4-FFF2-40B4-BE49-F238E27FC236}">
                <a16:creationId xmlns:a16="http://schemas.microsoft.com/office/drawing/2014/main" id="{36FCB558-96C6-1A57-997D-8BBC532243D8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8" name="Rectangle: Rounded Corners 21">
            <a:extLst>
              <a:ext uri="{FF2B5EF4-FFF2-40B4-BE49-F238E27FC236}">
                <a16:creationId xmlns:a16="http://schemas.microsoft.com/office/drawing/2014/main" id="{E51925EB-1B7E-A2A2-F75B-C1D581907C24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9" name="Rectangle: Rounded Corners 19">
            <a:extLst>
              <a:ext uri="{FF2B5EF4-FFF2-40B4-BE49-F238E27FC236}">
                <a16:creationId xmlns:a16="http://schemas.microsoft.com/office/drawing/2014/main" id="{E7DFBD20-DE88-6DE4-02C1-D3B091549A34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0" name="Rectangle: Rounded Corners 20">
            <a:extLst>
              <a:ext uri="{FF2B5EF4-FFF2-40B4-BE49-F238E27FC236}">
                <a16:creationId xmlns:a16="http://schemas.microsoft.com/office/drawing/2014/main" id="{818FF8E7-6323-C788-2866-8660B1D05145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1" name="Oval 29">
            <a:extLst>
              <a:ext uri="{FF2B5EF4-FFF2-40B4-BE49-F238E27FC236}">
                <a16:creationId xmlns:a16="http://schemas.microsoft.com/office/drawing/2014/main" id="{58D29FC6-A765-CC7C-1FB2-97BD125B83BF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6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72" name="Oval 30">
            <a:extLst>
              <a:ext uri="{FF2B5EF4-FFF2-40B4-BE49-F238E27FC236}">
                <a16:creationId xmlns:a16="http://schemas.microsoft.com/office/drawing/2014/main" id="{05D0A2DB-92A5-310F-62BD-310569CF0CE2}"/>
              </a:ext>
            </a:extLst>
          </p:cNvPr>
          <p:cNvSpPr/>
          <p:nvPr/>
        </p:nvSpPr>
        <p:spPr>
          <a:xfrm>
            <a:off x="2045092" y="282738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73" name="Rectangle: Rounded Corners 19">
            <a:extLst>
              <a:ext uri="{FF2B5EF4-FFF2-40B4-BE49-F238E27FC236}">
                <a16:creationId xmlns:a16="http://schemas.microsoft.com/office/drawing/2014/main" id="{41836DF0-DC06-7766-F819-EB23D31761D6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w="9528" cap="flat">
            <a:noFill/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4" name="Oval 29">
            <a:extLst>
              <a:ext uri="{FF2B5EF4-FFF2-40B4-BE49-F238E27FC236}">
                <a16:creationId xmlns:a16="http://schemas.microsoft.com/office/drawing/2014/main" id="{1C6F14F6-BAA5-CA4F-C635-E7A20EEDDE8E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75" name="TextBox 30">
            <a:extLst>
              <a:ext uri="{FF2B5EF4-FFF2-40B4-BE49-F238E27FC236}">
                <a16:creationId xmlns:a16="http://schemas.microsoft.com/office/drawing/2014/main" id="{57075AB4-96E0-547A-8C00-F14CF1C66A3F}"/>
              </a:ext>
            </a:extLst>
          </p:cNvPr>
          <p:cNvSpPr txBox="1"/>
          <p:nvPr/>
        </p:nvSpPr>
        <p:spPr>
          <a:xfrm>
            <a:off x="1990237" y="2362023"/>
            <a:ext cx="43100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FFFFFF"/>
                </a:solidFill>
                <a:uFillTx/>
                <a:latin typeface="Calibri"/>
              </a:rPr>
              <a:t>20</a:t>
            </a:r>
            <a:endParaRPr lang="-" sz="1100" b="0" i="0" u="none" strike="noStrike" kern="1200" cap="none" spc="0" baseline="0%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76" name="Rectangle: Rounded Corners 20">
            <a:extLst>
              <a:ext uri="{FF2B5EF4-FFF2-40B4-BE49-F238E27FC236}">
                <a16:creationId xmlns:a16="http://schemas.microsoft.com/office/drawing/2014/main" id="{00AE9F41-7D98-43B3-18B2-679F9672DD2C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7" name="Oval 30">
            <a:extLst>
              <a:ext uri="{FF2B5EF4-FFF2-40B4-BE49-F238E27FC236}">
                <a16:creationId xmlns:a16="http://schemas.microsoft.com/office/drawing/2014/main" id="{57551B04-BCDD-544A-09F6-15E30842DD42}"/>
              </a:ext>
            </a:extLst>
          </p:cNvPr>
          <p:cNvSpPr/>
          <p:nvPr/>
        </p:nvSpPr>
        <p:spPr>
          <a:xfrm>
            <a:off x="2045092" y="282664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78" name="TextBox 53">
            <a:extLst>
              <a:ext uri="{FF2B5EF4-FFF2-40B4-BE49-F238E27FC236}">
                <a16:creationId xmlns:a16="http://schemas.microsoft.com/office/drawing/2014/main" id="{5C457D60-4F2E-42FC-4190-DE8A633F5201}"/>
              </a:ext>
            </a:extLst>
          </p:cNvPr>
          <p:cNvSpPr txBox="1"/>
          <p:nvPr/>
        </p:nvSpPr>
        <p:spPr>
          <a:xfrm>
            <a:off x="1987448" y="2792915"/>
            <a:ext cx="413985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18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7B0AC583-BD66-3112-CA52-884224F10D8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122228" y="659605"/>
            <a:ext cx="927120" cy="700088"/>
          </a:xfrm>
          <a:prstGeom prst="rect">
            <a:avLst/>
          </a:prstGeom>
        </p:spPr>
      </p:pic>
      <p:sp>
        <p:nvSpPr>
          <p:cNvPr id="80" name="TextBox 37">
            <a:extLst>
              <a:ext uri="{FF2B5EF4-FFF2-40B4-BE49-F238E27FC236}">
                <a16:creationId xmlns:a16="http://schemas.microsoft.com/office/drawing/2014/main" id="{D0BCB1BA-8422-C955-A48E-A765D993ABFC}"/>
              </a:ext>
            </a:extLst>
          </p:cNvPr>
          <p:cNvSpPr txBox="1"/>
          <p:nvPr/>
        </p:nvSpPr>
        <p:spPr>
          <a:xfrm>
            <a:off x="9286668" y="871150"/>
            <a:ext cx="598241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 dirty="0">
                <a:solidFill>
                  <a:srgbClr val="FCFEFF"/>
                </a:solidFill>
                <a:uFillTx/>
                <a:latin typeface="Calibri"/>
              </a:rPr>
              <a:t>GUIDE</a:t>
            </a:r>
            <a:endParaRPr lang="-" sz="1200" b="1" i="0" u="none" strike="noStrike" kern="1200" cap="none" spc="0" baseline="0%" dirty="0">
              <a:solidFill>
                <a:srgbClr val="FCFE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40093926"/>
      </p:ext>
    </p:extLst>
  </p:cSld>
  <p:clrMapOvr>
    <a:masterClrMapping/>
  </p:clrMapOvr>
</p:sld>
</file>

<file path=ppt/slides/slide21.xml><?xml version="1.0" encoding="utf-8"?>
<p:sld xmlns:a="http://purl.oclc.org/ooxml/drawingml/main" xmlns:r="http://purl.oclc.org/ooxml/officeDocument/relationships" xmlns:p="http://purl.oclc.org/ooxml/presentationml/main">
  <p:cSld name="Slide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6A3C3-6C20-1E2D-992C-DEFED36A949C}"/>
              </a:ext>
            </a:extLst>
          </p:cNvPr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en-US"/>
              <a:t>Extra</a:t>
            </a:r>
            <a:endParaRPr lang="-"/>
          </a:p>
        </p:txBody>
      </p:sp>
    </p:spTree>
  </p:cSld>
  <p:clrMapOvr>
    <a:masterClrMapping/>
  </p:clrMapOvr>
</p:sld>
</file>

<file path=ppt/slides/slide22.xml><?xml version="1.0" encoding="utf-8"?>
<p:sld xmlns:a="http://purl.oclc.org/ooxml/drawingml/main" xmlns:r="http://purl.oclc.org/ooxml/officeDocument/relationships" xmlns:p="http://purl.oclc.org/ooxml/presentationml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FAADDE6E-6AF9-3733-9E3C-A68FD8D7D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64" y="-5678"/>
            <a:ext cx="12050667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6EEBF623-EEC8-C318-19CA-F1713285AD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1132" y="2442828"/>
            <a:ext cx="155813" cy="15987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7AD100BF-8FE1-AC48-C6BF-48E296416285}"/>
              </a:ext>
            </a:extLst>
          </p:cNvPr>
          <p:cNvSpPr txBox="1"/>
          <p:nvPr/>
        </p:nvSpPr>
        <p:spPr>
          <a:xfrm>
            <a:off x="4718047" y="2384270"/>
            <a:ext cx="1377945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1" i="0" u="none" strike="noStrike" kern="1200" cap="none" spc="0" baseline="0%">
                <a:solidFill>
                  <a:srgbClr val="267582"/>
                </a:solidFill>
                <a:uFillTx/>
                <a:latin typeface="Calibri"/>
              </a:rPr>
              <a:t>TILFØJ GRUPPE</a:t>
            </a:r>
            <a:endParaRPr lang="-" sz="1100" b="1" i="0" u="none" strike="noStrike" kern="1200" cap="none" spc="0" baseline="0%">
              <a:solidFill>
                <a:srgbClr val="267582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purl.oclc.org/ooxml/drawingml/main" xmlns:r="http://purl.oclc.org/ooxml/officeDocument/relationships" xmlns:p="http://purl.oclc.org/ooxml/presentationml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Ingen tilgængelig beskrivelse.">
            <a:extLst>
              <a:ext uri="{FF2B5EF4-FFF2-40B4-BE49-F238E27FC236}">
                <a16:creationId xmlns:a16="http://schemas.microsoft.com/office/drawing/2014/main" id="{52CAA400-145D-2485-BC23-5DFE32C2A6A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442" y="5980"/>
            <a:ext cx="12050713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13">
            <a:extLst>
              <a:ext uri="{FF2B5EF4-FFF2-40B4-BE49-F238E27FC236}">
                <a16:creationId xmlns:a16="http://schemas.microsoft.com/office/drawing/2014/main" id="{1F0A8B2D-100B-D2BC-6F1F-BC709C5B4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1132" y="2442828"/>
            <a:ext cx="155813" cy="15987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TextBox 14">
            <a:extLst>
              <a:ext uri="{FF2B5EF4-FFF2-40B4-BE49-F238E27FC236}">
                <a16:creationId xmlns:a16="http://schemas.microsoft.com/office/drawing/2014/main" id="{DEA1AAA7-8C8F-5815-B774-70532DCC7A5C}"/>
              </a:ext>
            </a:extLst>
          </p:cNvPr>
          <p:cNvSpPr txBox="1"/>
          <p:nvPr/>
        </p:nvSpPr>
        <p:spPr>
          <a:xfrm>
            <a:off x="4718047" y="2384270"/>
            <a:ext cx="1377945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1" i="0" u="none" strike="noStrike" kern="1200" cap="none" spc="0" baseline="0%">
                <a:solidFill>
                  <a:srgbClr val="267582"/>
                </a:solidFill>
                <a:uFillTx/>
                <a:latin typeface="Calibri"/>
              </a:rPr>
              <a:t>TILFØJ GRU</a:t>
            </a:r>
            <a:endParaRPr lang="-" sz="1100" b="1" i="0" u="none" strike="noStrike" kern="1200" cap="none" spc="0" baseline="0%">
              <a:solidFill>
                <a:srgbClr val="267582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purl.oclc.org/ooxml/drawingml/main" xmlns:r="http://purl.oclc.org/ooxml/officeDocument/relationships" xmlns:p="http://purl.oclc.org/ooxml/presentationml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DF3071B-B3FA-3C1E-EEDE-D28A0DC682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90" y="-5440"/>
            <a:ext cx="11985626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0CA70782-B29C-8D26-8E94-3959B448C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13">
            <a:off x="-476256" y="3663718"/>
            <a:ext cx="4116848" cy="142262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9">
            <a:extLst>
              <a:ext uri="{FF2B5EF4-FFF2-40B4-BE49-F238E27FC236}">
                <a16:creationId xmlns:a16="http://schemas.microsoft.com/office/drawing/2014/main" id="{6EF6027F-90A7-2434-0E40-CEF81267A4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11">
            <a:extLst>
              <a:ext uri="{FF2B5EF4-FFF2-40B4-BE49-F238E27FC236}">
                <a16:creationId xmlns:a16="http://schemas.microsoft.com/office/drawing/2014/main" id="{24F134E0-4ACD-B8C3-BB20-9708800577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3">
            <a:extLst>
              <a:ext uri="{FF2B5EF4-FFF2-40B4-BE49-F238E27FC236}">
                <a16:creationId xmlns:a16="http://schemas.microsoft.com/office/drawing/2014/main" id="{C21DD05A-87F1-3FB1-2FA8-0553B75238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16">
            <a:extLst>
              <a:ext uri="{FF2B5EF4-FFF2-40B4-BE49-F238E27FC236}">
                <a16:creationId xmlns:a16="http://schemas.microsoft.com/office/drawing/2014/main" id="{2B878770-A4AA-D130-7C7F-1427A30C0A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8">
            <a:extLst>
              <a:ext uri="{FF2B5EF4-FFF2-40B4-BE49-F238E27FC236}">
                <a16:creationId xmlns:a16="http://schemas.microsoft.com/office/drawing/2014/main" id="{9D0C4B07-0FAA-9807-42CA-EAC52B9F3E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Rectangle: Rounded Corners 19">
            <a:extLst>
              <a:ext uri="{FF2B5EF4-FFF2-40B4-BE49-F238E27FC236}">
                <a16:creationId xmlns:a16="http://schemas.microsoft.com/office/drawing/2014/main" id="{A4167E6D-8EA4-79FD-5A54-FF83BF2A7059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Rectangle: Rounded Corners 20">
            <a:extLst>
              <a:ext uri="{FF2B5EF4-FFF2-40B4-BE49-F238E27FC236}">
                <a16:creationId xmlns:a16="http://schemas.microsoft.com/office/drawing/2014/main" id="{649FB4F8-3B77-370D-A47A-4C514FDB76D9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1" name="Rectangle: Rounded Corners 21">
            <a:extLst>
              <a:ext uri="{FF2B5EF4-FFF2-40B4-BE49-F238E27FC236}">
                <a16:creationId xmlns:a16="http://schemas.microsoft.com/office/drawing/2014/main" id="{1DF47DF8-4195-4060-9BB6-C1F637FC1CE1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2" name="Rectangle: Rounded Corners 22">
            <a:extLst>
              <a:ext uri="{FF2B5EF4-FFF2-40B4-BE49-F238E27FC236}">
                <a16:creationId xmlns:a16="http://schemas.microsoft.com/office/drawing/2014/main" id="{42FD49A4-1363-568B-073F-CA707B6E1BAF}"/>
              </a:ext>
            </a:extLst>
          </p:cNvPr>
          <p:cNvSpPr/>
          <p:nvPr/>
        </p:nvSpPr>
        <p:spPr>
          <a:xfrm>
            <a:off x="991072" y="3827413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Lærer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3" name="Rectangle: Rounded Corners 23">
            <a:extLst>
              <a:ext uri="{FF2B5EF4-FFF2-40B4-BE49-F238E27FC236}">
                <a16:creationId xmlns:a16="http://schemas.microsoft.com/office/drawing/2014/main" id="{B3054C24-9BB7-F9E3-F98D-02BDF5342611}"/>
              </a:ext>
            </a:extLst>
          </p:cNvPr>
          <p:cNvSpPr/>
          <p:nvPr/>
        </p:nvSpPr>
        <p:spPr>
          <a:xfrm>
            <a:off x="991072" y="4282436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Ledelse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4" name="Rectangle: Rounded Corners 24">
            <a:extLst>
              <a:ext uri="{FF2B5EF4-FFF2-40B4-BE49-F238E27FC236}">
                <a16:creationId xmlns:a16="http://schemas.microsoft.com/office/drawing/2014/main" id="{AF127010-CBAF-F895-2D9F-3B72B8802DBD}"/>
              </a:ext>
            </a:extLst>
          </p:cNvPr>
          <p:cNvSpPr/>
          <p:nvPr/>
        </p:nvSpPr>
        <p:spPr>
          <a:xfrm>
            <a:off x="991072" y="47374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Andet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5" name="Picture 26">
            <a:extLst>
              <a:ext uri="{FF2B5EF4-FFF2-40B4-BE49-F238E27FC236}">
                <a16:creationId xmlns:a16="http://schemas.microsoft.com/office/drawing/2014/main" id="{B15385F1-A93C-7540-1918-13F5A84041A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6" name="Picture 28">
            <a:extLst>
              <a:ext uri="{FF2B5EF4-FFF2-40B4-BE49-F238E27FC236}">
                <a16:creationId xmlns:a16="http://schemas.microsoft.com/office/drawing/2014/main" id="{7631D7A8-F675-F9E5-D50D-1AFCA260B04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7" name="Oval 29">
            <a:extLst>
              <a:ext uri="{FF2B5EF4-FFF2-40B4-BE49-F238E27FC236}">
                <a16:creationId xmlns:a16="http://schemas.microsoft.com/office/drawing/2014/main" id="{F895637D-F02E-CE21-4EC9-432DBC251ABE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6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8" name="Oval 30">
            <a:extLst>
              <a:ext uri="{FF2B5EF4-FFF2-40B4-BE49-F238E27FC236}">
                <a16:creationId xmlns:a16="http://schemas.microsoft.com/office/drawing/2014/main" id="{05494220-3D25-6908-0188-92F7A8140074}"/>
              </a:ext>
            </a:extLst>
          </p:cNvPr>
          <p:cNvSpPr/>
          <p:nvPr/>
        </p:nvSpPr>
        <p:spPr>
          <a:xfrm>
            <a:off x="2045092" y="282738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9" name="Oval 31">
            <a:extLst>
              <a:ext uri="{FF2B5EF4-FFF2-40B4-BE49-F238E27FC236}">
                <a16:creationId xmlns:a16="http://schemas.microsoft.com/office/drawing/2014/main" id="{1CB18B08-93AD-E96C-B8AE-9A09FD29F1FA}"/>
              </a:ext>
            </a:extLst>
          </p:cNvPr>
          <p:cNvSpPr/>
          <p:nvPr/>
        </p:nvSpPr>
        <p:spPr>
          <a:xfrm>
            <a:off x="2049682" y="3288365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0" name="Oval 32">
            <a:extLst>
              <a:ext uri="{FF2B5EF4-FFF2-40B4-BE49-F238E27FC236}">
                <a16:creationId xmlns:a16="http://schemas.microsoft.com/office/drawing/2014/main" id="{0569B2E7-EF15-691B-3CF0-A6C905F9C653}"/>
              </a:ext>
            </a:extLst>
          </p:cNvPr>
          <p:cNvSpPr/>
          <p:nvPr/>
        </p:nvSpPr>
        <p:spPr>
          <a:xfrm>
            <a:off x="2047295" y="374888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1" name="Oval 33">
            <a:extLst>
              <a:ext uri="{FF2B5EF4-FFF2-40B4-BE49-F238E27FC236}">
                <a16:creationId xmlns:a16="http://schemas.microsoft.com/office/drawing/2014/main" id="{E4EC87DB-AFBF-AB46-D798-44028FB0ACC1}"/>
              </a:ext>
            </a:extLst>
          </p:cNvPr>
          <p:cNvSpPr/>
          <p:nvPr/>
        </p:nvSpPr>
        <p:spPr>
          <a:xfrm>
            <a:off x="2045092" y="419764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2" name="Rectangle: Rounded Corners 39">
            <a:extLst>
              <a:ext uri="{FF2B5EF4-FFF2-40B4-BE49-F238E27FC236}">
                <a16:creationId xmlns:a16="http://schemas.microsoft.com/office/drawing/2014/main" id="{A0A09A32-3A1F-6948-B099-6349312480BE}"/>
              </a:ext>
            </a:extLst>
          </p:cNvPr>
          <p:cNvSpPr/>
          <p:nvPr/>
        </p:nvSpPr>
        <p:spPr>
          <a:xfrm>
            <a:off x="1450759" y="5233979"/>
            <a:ext cx="262816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+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23" name="Picture 40">
            <a:extLst>
              <a:ext uri="{FF2B5EF4-FFF2-40B4-BE49-F238E27FC236}">
                <a16:creationId xmlns:a16="http://schemas.microsoft.com/office/drawing/2014/main" id="{B2E353A3-D4A9-7AC6-6718-C20C4CA498E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4" name="Picture 25">
            <a:extLst>
              <a:ext uri="{FF2B5EF4-FFF2-40B4-BE49-F238E27FC236}">
                <a16:creationId xmlns:a16="http://schemas.microsoft.com/office/drawing/2014/main" id="{5A30BC8B-B0AA-26E7-25D4-2AC7C03C5CE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5" name="Oval 36">
            <a:extLst>
              <a:ext uri="{FF2B5EF4-FFF2-40B4-BE49-F238E27FC236}">
                <a16:creationId xmlns:a16="http://schemas.microsoft.com/office/drawing/2014/main" id="{E5172816-4701-E266-6E8A-A0E698FCEDC8}"/>
              </a:ext>
            </a:extLst>
          </p:cNvPr>
          <p:cNvSpPr/>
          <p:nvPr/>
        </p:nvSpPr>
        <p:spPr>
          <a:xfrm>
            <a:off x="10132923" y="1479206"/>
            <a:ext cx="186821" cy="172355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6" name="TextBox 37">
            <a:extLst>
              <a:ext uri="{FF2B5EF4-FFF2-40B4-BE49-F238E27FC236}">
                <a16:creationId xmlns:a16="http://schemas.microsoft.com/office/drawing/2014/main" id="{CF0DADDF-FD03-1A66-63BB-693F69E27281}"/>
              </a:ext>
            </a:extLst>
          </p:cNvPr>
          <p:cNvSpPr txBox="1"/>
          <p:nvPr/>
        </p:nvSpPr>
        <p:spPr>
          <a:xfrm>
            <a:off x="10289587" y="1434574"/>
            <a:ext cx="521299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Hjælp</a:t>
            </a:r>
            <a:endParaRPr lang="-" sz="11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grpSp>
        <p:nvGrpSpPr>
          <p:cNvPr id="27" name="Group 43">
            <a:extLst>
              <a:ext uri="{FF2B5EF4-FFF2-40B4-BE49-F238E27FC236}">
                <a16:creationId xmlns:a16="http://schemas.microsoft.com/office/drawing/2014/main" id="{0785A868-F0F4-D61B-2C79-082D7B8A15E0}"/>
              </a:ext>
            </a:extLst>
          </p:cNvPr>
          <p:cNvGrpSpPr/>
          <p:nvPr/>
        </p:nvGrpSpPr>
        <p:grpSpPr>
          <a:xfrm>
            <a:off x="2380640" y="3041239"/>
            <a:ext cx="2853440" cy="707791"/>
            <a:chOff x="2380640" y="3041239"/>
            <a:chExt cx="2853440" cy="707791"/>
          </a:xfrm>
        </p:grpSpPr>
        <p:pic>
          <p:nvPicPr>
            <p:cNvPr id="28" name="Picture 44">
              <a:extLst>
                <a:ext uri="{FF2B5EF4-FFF2-40B4-BE49-F238E27FC236}">
                  <a16:creationId xmlns:a16="http://schemas.microsoft.com/office/drawing/2014/main" id="{C6A4A041-FE55-A156-3819-B52BA2265B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80640" y="3041239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29" name="Picture 45">
              <a:extLst>
                <a:ext uri="{FF2B5EF4-FFF2-40B4-BE49-F238E27FC236}">
                  <a16:creationId xmlns:a16="http://schemas.microsoft.com/office/drawing/2014/main" id="{451AAF6F-E0E8-FF86-A84D-FEA26F7A5B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86337" y="3645237"/>
              <a:ext cx="2847743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30" name="Group 46">
            <a:extLst>
              <a:ext uri="{FF2B5EF4-FFF2-40B4-BE49-F238E27FC236}">
                <a16:creationId xmlns:a16="http://schemas.microsoft.com/office/drawing/2014/main" id="{F7EF60A8-63DF-8E40-A8F0-2CFE745F5C31}"/>
              </a:ext>
            </a:extLst>
          </p:cNvPr>
          <p:cNvGrpSpPr/>
          <p:nvPr/>
        </p:nvGrpSpPr>
        <p:grpSpPr>
          <a:xfrm>
            <a:off x="2380640" y="3763889"/>
            <a:ext cx="2853440" cy="707782"/>
            <a:chOff x="2380640" y="3763889"/>
            <a:chExt cx="2853440" cy="707782"/>
          </a:xfrm>
        </p:grpSpPr>
        <p:pic>
          <p:nvPicPr>
            <p:cNvPr id="31" name="Picture 47">
              <a:extLst>
                <a:ext uri="{FF2B5EF4-FFF2-40B4-BE49-F238E27FC236}">
                  <a16:creationId xmlns:a16="http://schemas.microsoft.com/office/drawing/2014/main" id="{9BCE3D94-FE4C-7C30-0885-83B05BE4A2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80640" y="3763889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2" name="Picture 48">
              <a:extLst>
                <a:ext uri="{FF2B5EF4-FFF2-40B4-BE49-F238E27FC236}">
                  <a16:creationId xmlns:a16="http://schemas.microsoft.com/office/drawing/2014/main" id="{4DFCB962-DA28-AB17-612D-3AFCA2D2BD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86337" y="4367878"/>
              <a:ext cx="2847743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33" name="Group 49">
            <a:extLst>
              <a:ext uri="{FF2B5EF4-FFF2-40B4-BE49-F238E27FC236}">
                <a16:creationId xmlns:a16="http://schemas.microsoft.com/office/drawing/2014/main" id="{E26C10FB-C382-82DD-7C77-E885CD052F16}"/>
              </a:ext>
            </a:extLst>
          </p:cNvPr>
          <p:cNvGrpSpPr/>
          <p:nvPr/>
        </p:nvGrpSpPr>
        <p:grpSpPr>
          <a:xfrm>
            <a:off x="2380640" y="4487418"/>
            <a:ext cx="2853440" cy="707790"/>
            <a:chOff x="2380640" y="4487418"/>
            <a:chExt cx="2853440" cy="707790"/>
          </a:xfrm>
        </p:grpSpPr>
        <p:pic>
          <p:nvPicPr>
            <p:cNvPr id="34" name="Picture 50">
              <a:extLst>
                <a:ext uri="{FF2B5EF4-FFF2-40B4-BE49-F238E27FC236}">
                  <a16:creationId xmlns:a16="http://schemas.microsoft.com/office/drawing/2014/main" id="{73E2AA27-7509-BB45-9B06-FD0012A267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80640" y="4487418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5" name="Picture 51">
              <a:extLst>
                <a:ext uri="{FF2B5EF4-FFF2-40B4-BE49-F238E27FC236}">
                  <a16:creationId xmlns:a16="http://schemas.microsoft.com/office/drawing/2014/main" id="{9BF33A68-DD2B-7F0C-00EA-A0597195C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86337" y="5091415"/>
              <a:ext cx="2847743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36" name="Group 52">
            <a:extLst>
              <a:ext uri="{FF2B5EF4-FFF2-40B4-BE49-F238E27FC236}">
                <a16:creationId xmlns:a16="http://schemas.microsoft.com/office/drawing/2014/main" id="{391E1B29-A210-C683-240B-A99E27947101}"/>
              </a:ext>
            </a:extLst>
          </p:cNvPr>
          <p:cNvGrpSpPr/>
          <p:nvPr/>
        </p:nvGrpSpPr>
        <p:grpSpPr>
          <a:xfrm>
            <a:off x="2380640" y="5210946"/>
            <a:ext cx="2853440" cy="707790"/>
            <a:chOff x="2380640" y="5210946"/>
            <a:chExt cx="2853440" cy="707790"/>
          </a:xfrm>
        </p:grpSpPr>
        <p:pic>
          <p:nvPicPr>
            <p:cNvPr id="37" name="Picture 53">
              <a:extLst>
                <a:ext uri="{FF2B5EF4-FFF2-40B4-BE49-F238E27FC236}">
                  <a16:creationId xmlns:a16="http://schemas.microsoft.com/office/drawing/2014/main" id="{F7800613-6214-3028-1AA0-FA69D4B6AB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80640" y="5210946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8" name="Picture 54">
              <a:extLst>
                <a:ext uri="{FF2B5EF4-FFF2-40B4-BE49-F238E27FC236}">
                  <a16:creationId xmlns:a16="http://schemas.microsoft.com/office/drawing/2014/main" id="{94516D3A-9C4B-D1F9-63F8-29B1C3DB0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86337" y="5814943"/>
              <a:ext cx="2847743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39" name="Picture 55">
            <a:extLst>
              <a:ext uri="{FF2B5EF4-FFF2-40B4-BE49-F238E27FC236}">
                <a16:creationId xmlns:a16="http://schemas.microsoft.com/office/drawing/2014/main" id="{B230237F-0F42-8BD9-C87B-C03AAD7C3BBC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b="17.325%"/>
          <a:stretch>
            <a:fillRect/>
          </a:stretch>
        </p:blipFill>
        <p:spPr>
          <a:xfrm>
            <a:off x="2380640" y="5931319"/>
            <a:ext cx="2853440" cy="502133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40" name="Group 56">
            <a:extLst>
              <a:ext uri="{FF2B5EF4-FFF2-40B4-BE49-F238E27FC236}">
                <a16:creationId xmlns:a16="http://schemas.microsoft.com/office/drawing/2014/main" id="{E4F36BD7-48D8-7BCB-234D-D91FF652D1A8}"/>
              </a:ext>
            </a:extLst>
          </p:cNvPr>
          <p:cNvGrpSpPr/>
          <p:nvPr/>
        </p:nvGrpSpPr>
        <p:grpSpPr>
          <a:xfrm>
            <a:off x="2391823" y="2309655"/>
            <a:ext cx="2853440" cy="707791"/>
            <a:chOff x="2391823" y="2309655"/>
            <a:chExt cx="2853440" cy="707791"/>
          </a:xfrm>
        </p:grpSpPr>
        <p:pic>
          <p:nvPicPr>
            <p:cNvPr id="41" name="Picture 57">
              <a:extLst>
                <a:ext uri="{FF2B5EF4-FFF2-40B4-BE49-F238E27FC236}">
                  <a16:creationId xmlns:a16="http://schemas.microsoft.com/office/drawing/2014/main" id="{0E2C6789-C082-56E5-5F88-CAE595AD3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91823" y="2309655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2" name="Picture 58">
              <a:extLst>
                <a:ext uri="{FF2B5EF4-FFF2-40B4-BE49-F238E27FC236}">
                  <a16:creationId xmlns:a16="http://schemas.microsoft.com/office/drawing/2014/main" id="{94B146BE-73B8-FBF0-D08E-1D6149038B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91823" y="2913653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43" name="Group 59">
            <a:extLst>
              <a:ext uri="{FF2B5EF4-FFF2-40B4-BE49-F238E27FC236}">
                <a16:creationId xmlns:a16="http://schemas.microsoft.com/office/drawing/2014/main" id="{C1FD4B31-1744-48F2-0712-BCC2BFB0B828}"/>
              </a:ext>
            </a:extLst>
          </p:cNvPr>
          <p:cNvGrpSpPr/>
          <p:nvPr/>
        </p:nvGrpSpPr>
        <p:grpSpPr>
          <a:xfrm>
            <a:off x="5715822" y="1901375"/>
            <a:ext cx="5926500" cy="4510140"/>
            <a:chOff x="5715822" y="1901375"/>
            <a:chExt cx="5926500" cy="4510140"/>
          </a:xfrm>
        </p:grpSpPr>
        <p:pic>
          <p:nvPicPr>
            <p:cNvPr id="44" name="Picture 60">
              <a:extLst>
                <a:ext uri="{FF2B5EF4-FFF2-40B4-BE49-F238E27FC236}">
                  <a16:creationId xmlns:a16="http://schemas.microsoft.com/office/drawing/2014/main" id="{93CDFC62-0276-B96C-7C80-57968063A0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715822" y="1901375"/>
              <a:ext cx="5926500" cy="451014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5" name="Picture 61">
              <a:extLst>
                <a:ext uri="{FF2B5EF4-FFF2-40B4-BE49-F238E27FC236}">
                  <a16:creationId xmlns:a16="http://schemas.microsoft.com/office/drawing/2014/main" id="{FCDD2E72-1E42-335A-79E7-2F7D75390C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350733" y="3524417"/>
              <a:ext cx="2705124" cy="895353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46" name="Rectangle: Rounded Corners 19">
            <a:extLst>
              <a:ext uri="{FF2B5EF4-FFF2-40B4-BE49-F238E27FC236}">
                <a16:creationId xmlns:a16="http://schemas.microsoft.com/office/drawing/2014/main" id="{5BD0316C-BD13-8E67-A05F-C4FC455BD68E}"/>
              </a:ext>
            </a:extLst>
          </p:cNvPr>
          <p:cNvSpPr/>
          <p:nvPr/>
        </p:nvSpPr>
        <p:spPr>
          <a:xfrm>
            <a:off x="989097" y="6011667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Sendte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purl.oclc.org/ooxml/drawingml/main" xmlns:r="http://purl.oclc.org/ooxml/officeDocument/relationships" xmlns:p="http://purl.oclc.org/ooxml/presentationml/main">
  <p:cSld name="Slide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8A14956-70F5-2748-76FE-70D0F93849A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90" y="-5440"/>
            <a:ext cx="11985626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BFA9C20B-0470-35A3-30FB-F5DD345A9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13">
            <a:off x="-476256" y="3663718"/>
            <a:ext cx="4116848" cy="142262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9">
            <a:extLst>
              <a:ext uri="{FF2B5EF4-FFF2-40B4-BE49-F238E27FC236}">
                <a16:creationId xmlns:a16="http://schemas.microsoft.com/office/drawing/2014/main" id="{DE16AAAA-EE2E-4664-7007-D17FDEE1F3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11">
            <a:extLst>
              <a:ext uri="{FF2B5EF4-FFF2-40B4-BE49-F238E27FC236}">
                <a16:creationId xmlns:a16="http://schemas.microsoft.com/office/drawing/2014/main" id="{3D279492-47B2-9A55-B0BE-156BF3AE97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3">
            <a:extLst>
              <a:ext uri="{FF2B5EF4-FFF2-40B4-BE49-F238E27FC236}">
                <a16:creationId xmlns:a16="http://schemas.microsoft.com/office/drawing/2014/main" id="{57E68544-6184-54C3-D489-44D46E13D8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16">
            <a:extLst>
              <a:ext uri="{FF2B5EF4-FFF2-40B4-BE49-F238E27FC236}">
                <a16:creationId xmlns:a16="http://schemas.microsoft.com/office/drawing/2014/main" id="{7C686353-D68B-72EB-1A45-853FF74CB1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8">
            <a:extLst>
              <a:ext uri="{FF2B5EF4-FFF2-40B4-BE49-F238E27FC236}">
                <a16:creationId xmlns:a16="http://schemas.microsoft.com/office/drawing/2014/main" id="{807F155F-755E-5818-8A39-CCA3E0D7EDA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Rectangle: Rounded Corners 19">
            <a:extLst>
              <a:ext uri="{FF2B5EF4-FFF2-40B4-BE49-F238E27FC236}">
                <a16:creationId xmlns:a16="http://schemas.microsoft.com/office/drawing/2014/main" id="{E9066D31-0AFB-4608-C077-DA9F66665631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Rectangle: Rounded Corners 20">
            <a:extLst>
              <a:ext uri="{FF2B5EF4-FFF2-40B4-BE49-F238E27FC236}">
                <a16:creationId xmlns:a16="http://schemas.microsoft.com/office/drawing/2014/main" id="{7BC9DEA4-3212-2D25-2AF9-792ECBBF553E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1" name="Rectangle: Rounded Corners 21">
            <a:extLst>
              <a:ext uri="{FF2B5EF4-FFF2-40B4-BE49-F238E27FC236}">
                <a16:creationId xmlns:a16="http://schemas.microsoft.com/office/drawing/2014/main" id="{AD25B324-9B28-F03D-AAC2-039DA87D7A40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2" name="Rectangle: Rounded Corners 22">
            <a:extLst>
              <a:ext uri="{FF2B5EF4-FFF2-40B4-BE49-F238E27FC236}">
                <a16:creationId xmlns:a16="http://schemas.microsoft.com/office/drawing/2014/main" id="{0ADD4F2B-B8B4-7B06-725C-8669D9B3DDDC}"/>
              </a:ext>
            </a:extLst>
          </p:cNvPr>
          <p:cNvSpPr/>
          <p:nvPr/>
        </p:nvSpPr>
        <p:spPr>
          <a:xfrm>
            <a:off x="991072" y="3827413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Lærer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3" name="Rectangle: Rounded Corners 23">
            <a:extLst>
              <a:ext uri="{FF2B5EF4-FFF2-40B4-BE49-F238E27FC236}">
                <a16:creationId xmlns:a16="http://schemas.microsoft.com/office/drawing/2014/main" id="{8DC7CB40-2AAC-9FE2-5F80-508410163749}"/>
              </a:ext>
            </a:extLst>
          </p:cNvPr>
          <p:cNvSpPr/>
          <p:nvPr/>
        </p:nvSpPr>
        <p:spPr>
          <a:xfrm>
            <a:off x="991072" y="4282436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Ledelse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4" name="Rectangle: Rounded Corners 24">
            <a:extLst>
              <a:ext uri="{FF2B5EF4-FFF2-40B4-BE49-F238E27FC236}">
                <a16:creationId xmlns:a16="http://schemas.microsoft.com/office/drawing/2014/main" id="{5B8FD133-099D-0650-AE6C-35322C3C2ECB}"/>
              </a:ext>
            </a:extLst>
          </p:cNvPr>
          <p:cNvSpPr/>
          <p:nvPr/>
        </p:nvSpPr>
        <p:spPr>
          <a:xfrm>
            <a:off x="991072" y="47374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Andet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5" name="Picture 26">
            <a:extLst>
              <a:ext uri="{FF2B5EF4-FFF2-40B4-BE49-F238E27FC236}">
                <a16:creationId xmlns:a16="http://schemas.microsoft.com/office/drawing/2014/main" id="{2C0EA0D4-ED9B-1E2C-227D-BBDB49C17EA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6" name="Picture 28">
            <a:extLst>
              <a:ext uri="{FF2B5EF4-FFF2-40B4-BE49-F238E27FC236}">
                <a16:creationId xmlns:a16="http://schemas.microsoft.com/office/drawing/2014/main" id="{DE794363-0128-74E9-83F3-8FEB643D7EB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7" name="Oval 29">
            <a:extLst>
              <a:ext uri="{FF2B5EF4-FFF2-40B4-BE49-F238E27FC236}">
                <a16:creationId xmlns:a16="http://schemas.microsoft.com/office/drawing/2014/main" id="{67C4B8C7-14EA-77AC-BD8C-CAD48E63E897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6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8" name="Oval 30">
            <a:extLst>
              <a:ext uri="{FF2B5EF4-FFF2-40B4-BE49-F238E27FC236}">
                <a16:creationId xmlns:a16="http://schemas.microsoft.com/office/drawing/2014/main" id="{458AB188-48E2-70ED-D1B2-6BA5AEDEF7AF}"/>
              </a:ext>
            </a:extLst>
          </p:cNvPr>
          <p:cNvSpPr/>
          <p:nvPr/>
        </p:nvSpPr>
        <p:spPr>
          <a:xfrm>
            <a:off x="2045092" y="282738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9" name="Oval 31">
            <a:extLst>
              <a:ext uri="{FF2B5EF4-FFF2-40B4-BE49-F238E27FC236}">
                <a16:creationId xmlns:a16="http://schemas.microsoft.com/office/drawing/2014/main" id="{0646EEE1-E09B-5BDC-8F45-A54BA5835533}"/>
              </a:ext>
            </a:extLst>
          </p:cNvPr>
          <p:cNvSpPr/>
          <p:nvPr/>
        </p:nvSpPr>
        <p:spPr>
          <a:xfrm>
            <a:off x="2049682" y="3288365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0" name="Oval 32">
            <a:extLst>
              <a:ext uri="{FF2B5EF4-FFF2-40B4-BE49-F238E27FC236}">
                <a16:creationId xmlns:a16="http://schemas.microsoft.com/office/drawing/2014/main" id="{F187C0BE-D656-51B9-A3C7-E68E47F55FF1}"/>
              </a:ext>
            </a:extLst>
          </p:cNvPr>
          <p:cNvSpPr/>
          <p:nvPr/>
        </p:nvSpPr>
        <p:spPr>
          <a:xfrm>
            <a:off x="2047295" y="374888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1" name="Oval 33">
            <a:extLst>
              <a:ext uri="{FF2B5EF4-FFF2-40B4-BE49-F238E27FC236}">
                <a16:creationId xmlns:a16="http://schemas.microsoft.com/office/drawing/2014/main" id="{A342E002-0EDA-2B8E-1E67-DAA269C7E9A7}"/>
              </a:ext>
            </a:extLst>
          </p:cNvPr>
          <p:cNvSpPr/>
          <p:nvPr/>
        </p:nvSpPr>
        <p:spPr>
          <a:xfrm>
            <a:off x="2045092" y="419764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2" name="Rectangle: Rounded Corners 39">
            <a:extLst>
              <a:ext uri="{FF2B5EF4-FFF2-40B4-BE49-F238E27FC236}">
                <a16:creationId xmlns:a16="http://schemas.microsoft.com/office/drawing/2014/main" id="{725D0C9C-E760-A917-4997-B6FCA2EF9095}"/>
              </a:ext>
            </a:extLst>
          </p:cNvPr>
          <p:cNvSpPr/>
          <p:nvPr/>
        </p:nvSpPr>
        <p:spPr>
          <a:xfrm>
            <a:off x="1450759" y="5233979"/>
            <a:ext cx="262816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+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23" name="Picture 40">
            <a:extLst>
              <a:ext uri="{FF2B5EF4-FFF2-40B4-BE49-F238E27FC236}">
                <a16:creationId xmlns:a16="http://schemas.microsoft.com/office/drawing/2014/main" id="{555F596F-5AC0-BBAE-8F20-3E39BAABBE8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4" name="Picture 25">
            <a:extLst>
              <a:ext uri="{FF2B5EF4-FFF2-40B4-BE49-F238E27FC236}">
                <a16:creationId xmlns:a16="http://schemas.microsoft.com/office/drawing/2014/main" id="{80F994DE-12CA-A510-909A-A1CBAF3F409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5" name="Oval 36">
            <a:extLst>
              <a:ext uri="{FF2B5EF4-FFF2-40B4-BE49-F238E27FC236}">
                <a16:creationId xmlns:a16="http://schemas.microsoft.com/office/drawing/2014/main" id="{0ECBA5AD-B95A-5BD2-033C-7AD1A2B768D9}"/>
              </a:ext>
            </a:extLst>
          </p:cNvPr>
          <p:cNvSpPr/>
          <p:nvPr/>
        </p:nvSpPr>
        <p:spPr>
          <a:xfrm>
            <a:off x="10132923" y="1479206"/>
            <a:ext cx="186821" cy="172355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6" name="TextBox 37">
            <a:extLst>
              <a:ext uri="{FF2B5EF4-FFF2-40B4-BE49-F238E27FC236}">
                <a16:creationId xmlns:a16="http://schemas.microsoft.com/office/drawing/2014/main" id="{0D870BCC-D519-17AD-405C-51A8BE6E8FE6}"/>
              </a:ext>
            </a:extLst>
          </p:cNvPr>
          <p:cNvSpPr txBox="1"/>
          <p:nvPr/>
        </p:nvSpPr>
        <p:spPr>
          <a:xfrm>
            <a:off x="10289587" y="1434574"/>
            <a:ext cx="521299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Hjælp</a:t>
            </a:r>
            <a:endParaRPr lang="-" sz="11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grpSp>
        <p:nvGrpSpPr>
          <p:cNvPr id="27" name="Group 38">
            <a:extLst>
              <a:ext uri="{FF2B5EF4-FFF2-40B4-BE49-F238E27FC236}">
                <a16:creationId xmlns:a16="http://schemas.microsoft.com/office/drawing/2014/main" id="{185FC99C-C641-DDC6-E621-2CEFD78830E2}"/>
              </a:ext>
            </a:extLst>
          </p:cNvPr>
          <p:cNvGrpSpPr/>
          <p:nvPr/>
        </p:nvGrpSpPr>
        <p:grpSpPr>
          <a:xfrm>
            <a:off x="2380640" y="3041239"/>
            <a:ext cx="2853440" cy="707791"/>
            <a:chOff x="2380640" y="3041239"/>
            <a:chExt cx="2853440" cy="707791"/>
          </a:xfrm>
        </p:grpSpPr>
        <p:pic>
          <p:nvPicPr>
            <p:cNvPr id="28" name="Picture 39">
              <a:extLst>
                <a:ext uri="{FF2B5EF4-FFF2-40B4-BE49-F238E27FC236}">
                  <a16:creationId xmlns:a16="http://schemas.microsoft.com/office/drawing/2014/main" id="{4653B082-C80B-9720-BE5F-9661FE2C9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80640" y="3041239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29" name="Picture 40">
              <a:extLst>
                <a:ext uri="{FF2B5EF4-FFF2-40B4-BE49-F238E27FC236}">
                  <a16:creationId xmlns:a16="http://schemas.microsoft.com/office/drawing/2014/main" id="{814E3B7F-91F9-9238-D71B-AC45012D9B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86337" y="3645237"/>
              <a:ext cx="2847743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30" name="Group 41">
            <a:extLst>
              <a:ext uri="{FF2B5EF4-FFF2-40B4-BE49-F238E27FC236}">
                <a16:creationId xmlns:a16="http://schemas.microsoft.com/office/drawing/2014/main" id="{11EDA4B6-9A91-29B8-50A6-4541B66A1C28}"/>
              </a:ext>
            </a:extLst>
          </p:cNvPr>
          <p:cNvGrpSpPr/>
          <p:nvPr/>
        </p:nvGrpSpPr>
        <p:grpSpPr>
          <a:xfrm>
            <a:off x="2380640" y="3763889"/>
            <a:ext cx="2853440" cy="707782"/>
            <a:chOff x="2380640" y="3763889"/>
            <a:chExt cx="2853440" cy="707782"/>
          </a:xfrm>
        </p:grpSpPr>
        <p:pic>
          <p:nvPicPr>
            <p:cNvPr id="31" name="Picture 42">
              <a:extLst>
                <a:ext uri="{FF2B5EF4-FFF2-40B4-BE49-F238E27FC236}">
                  <a16:creationId xmlns:a16="http://schemas.microsoft.com/office/drawing/2014/main" id="{3DFA7AFB-EECB-D401-D2F3-31806BCC7A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80640" y="3763889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2" name="Picture 43">
              <a:extLst>
                <a:ext uri="{FF2B5EF4-FFF2-40B4-BE49-F238E27FC236}">
                  <a16:creationId xmlns:a16="http://schemas.microsoft.com/office/drawing/2014/main" id="{E038A0CA-D248-F8BA-AEF4-64691D0041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86337" y="4367878"/>
              <a:ext cx="2847743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33" name="Group 44">
            <a:extLst>
              <a:ext uri="{FF2B5EF4-FFF2-40B4-BE49-F238E27FC236}">
                <a16:creationId xmlns:a16="http://schemas.microsoft.com/office/drawing/2014/main" id="{CA7B2EF8-2C68-8014-1C99-CDCAAC4FFE37}"/>
              </a:ext>
            </a:extLst>
          </p:cNvPr>
          <p:cNvGrpSpPr/>
          <p:nvPr/>
        </p:nvGrpSpPr>
        <p:grpSpPr>
          <a:xfrm>
            <a:off x="2380640" y="4487418"/>
            <a:ext cx="2853440" cy="707790"/>
            <a:chOff x="2380640" y="4487418"/>
            <a:chExt cx="2853440" cy="707790"/>
          </a:xfrm>
        </p:grpSpPr>
        <p:pic>
          <p:nvPicPr>
            <p:cNvPr id="34" name="Picture 45">
              <a:extLst>
                <a:ext uri="{FF2B5EF4-FFF2-40B4-BE49-F238E27FC236}">
                  <a16:creationId xmlns:a16="http://schemas.microsoft.com/office/drawing/2014/main" id="{DB5F379E-BE87-4318-44EC-C5DD0EAE2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80640" y="4487418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5" name="Picture 46">
              <a:extLst>
                <a:ext uri="{FF2B5EF4-FFF2-40B4-BE49-F238E27FC236}">
                  <a16:creationId xmlns:a16="http://schemas.microsoft.com/office/drawing/2014/main" id="{952FA6AE-D2DA-C943-3764-CF3DB3DE20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86337" y="5091415"/>
              <a:ext cx="2847743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36" name="Group 47">
            <a:extLst>
              <a:ext uri="{FF2B5EF4-FFF2-40B4-BE49-F238E27FC236}">
                <a16:creationId xmlns:a16="http://schemas.microsoft.com/office/drawing/2014/main" id="{FFEB8D16-F506-F4AA-80C0-E3A3EA11084B}"/>
              </a:ext>
            </a:extLst>
          </p:cNvPr>
          <p:cNvGrpSpPr/>
          <p:nvPr/>
        </p:nvGrpSpPr>
        <p:grpSpPr>
          <a:xfrm>
            <a:off x="2380640" y="5210946"/>
            <a:ext cx="2853440" cy="707790"/>
            <a:chOff x="2380640" y="5210946"/>
            <a:chExt cx="2853440" cy="707790"/>
          </a:xfrm>
        </p:grpSpPr>
        <p:pic>
          <p:nvPicPr>
            <p:cNvPr id="37" name="Picture 48">
              <a:extLst>
                <a:ext uri="{FF2B5EF4-FFF2-40B4-BE49-F238E27FC236}">
                  <a16:creationId xmlns:a16="http://schemas.microsoft.com/office/drawing/2014/main" id="{4CEC9D45-4652-35C9-3B87-48C69E2941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80640" y="5210946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8" name="Picture 49">
              <a:extLst>
                <a:ext uri="{FF2B5EF4-FFF2-40B4-BE49-F238E27FC236}">
                  <a16:creationId xmlns:a16="http://schemas.microsoft.com/office/drawing/2014/main" id="{6D7D89FD-8940-7BA6-19C1-E320E70A54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86337" y="5814943"/>
              <a:ext cx="2847743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39" name="Picture 50">
            <a:extLst>
              <a:ext uri="{FF2B5EF4-FFF2-40B4-BE49-F238E27FC236}">
                <a16:creationId xmlns:a16="http://schemas.microsoft.com/office/drawing/2014/main" id="{C487BECE-4C20-1A25-B832-CFE3580020A7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b="17.325%"/>
          <a:stretch>
            <a:fillRect/>
          </a:stretch>
        </p:blipFill>
        <p:spPr>
          <a:xfrm>
            <a:off x="2380640" y="5931319"/>
            <a:ext cx="2853440" cy="50213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0" name="Picture 51">
            <a:extLst>
              <a:ext uri="{FF2B5EF4-FFF2-40B4-BE49-F238E27FC236}">
                <a16:creationId xmlns:a16="http://schemas.microsoft.com/office/drawing/2014/main" id="{FFAD900E-5CE2-235A-592E-E957BD4AFB1E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b="13.851%"/>
          <a:stretch>
            <a:fillRect/>
          </a:stretch>
        </p:blipFill>
        <p:spPr>
          <a:xfrm>
            <a:off x="2412004" y="4087496"/>
            <a:ext cx="1909779" cy="1358048"/>
          </a:xfrm>
          <a:prstGeom prst="rect">
            <a:avLst/>
          </a:prstGeom>
          <a:solidFill>
            <a:srgbClr val="EDEDED"/>
          </a:solidFill>
          <a:ln w="88897" cap="sq">
            <a:solidFill>
              <a:srgbClr val="FFFFFF"/>
            </a:solidFill>
            <a:prstDash val="solid"/>
            <a:miter/>
          </a:ln>
          <a:effectLst>
            <a:outerShdw dist="18004" dir="5400000" algn="tl">
              <a:srgbClr val="000000">
                <a:alpha val="40%"/>
              </a:srgbClr>
            </a:outerShdw>
          </a:effectLst>
        </p:spPr>
      </p:pic>
      <p:sp>
        <p:nvSpPr>
          <p:cNvPr id="41" name="TextBox 52">
            <a:extLst>
              <a:ext uri="{FF2B5EF4-FFF2-40B4-BE49-F238E27FC236}">
                <a16:creationId xmlns:a16="http://schemas.microsoft.com/office/drawing/2014/main" id="{EE20F17A-0005-13C0-1E71-8AA747BC64C1}"/>
              </a:ext>
            </a:extLst>
          </p:cNvPr>
          <p:cNvSpPr txBox="1"/>
          <p:nvPr/>
        </p:nvSpPr>
        <p:spPr>
          <a:xfrm>
            <a:off x="2767961" y="4078717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Elever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42" name="TextBox 53">
            <a:extLst>
              <a:ext uri="{FF2B5EF4-FFF2-40B4-BE49-F238E27FC236}">
                <a16:creationId xmlns:a16="http://schemas.microsoft.com/office/drawing/2014/main" id="{327C6A8F-8457-4C31-1D83-F8EBBA1522A0}"/>
              </a:ext>
            </a:extLst>
          </p:cNvPr>
          <p:cNvSpPr txBox="1"/>
          <p:nvPr/>
        </p:nvSpPr>
        <p:spPr>
          <a:xfrm>
            <a:off x="2765739" y="4343015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 dirty="0">
                <a:solidFill>
                  <a:srgbClr val="818181"/>
                </a:solidFill>
                <a:uFillTx/>
                <a:latin typeface="Calibri"/>
              </a:rPr>
              <a:t>Forældre</a:t>
            </a:r>
            <a:endParaRPr lang="-" sz="1200" b="0" i="0" u="none" strike="noStrike" kern="1200" cap="none" spc="0" baseline="0%" dirty="0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43" name="Oval 36">
            <a:extLst>
              <a:ext uri="{FF2B5EF4-FFF2-40B4-BE49-F238E27FC236}">
                <a16:creationId xmlns:a16="http://schemas.microsoft.com/office/drawing/2014/main" id="{4DDD581B-6519-8416-6164-60A61D6EE0AF}"/>
              </a:ext>
            </a:extLst>
          </p:cNvPr>
          <p:cNvSpPr/>
          <p:nvPr/>
        </p:nvSpPr>
        <p:spPr>
          <a:xfrm>
            <a:off x="2608289" y="4138034"/>
            <a:ext cx="145106" cy="151205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4" name="Oval 36">
            <a:extLst>
              <a:ext uri="{FF2B5EF4-FFF2-40B4-BE49-F238E27FC236}">
                <a16:creationId xmlns:a16="http://schemas.microsoft.com/office/drawing/2014/main" id="{AF436D14-6537-A549-9B2E-C0B708F368E1}"/>
              </a:ext>
            </a:extLst>
          </p:cNvPr>
          <p:cNvSpPr/>
          <p:nvPr/>
        </p:nvSpPr>
        <p:spPr>
          <a:xfrm>
            <a:off x="2607804" y="4400842"/>
            <a:ext cx="145106" cy="151205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5" name="TextBox 56">
            <a:extLst>
              <a:ext uri="{FF2B5EF4-FFF2-40B4-BE49-F238E27FC236}">
                <a16:creationId xmlns:a16="http://schemas.microsoft.com/office/drawing/2014/main" id="{9A137B49-B5CD-96B9-7F70-A6D9ABA7BF88}"/>
              </a:ext>
            </a:extLst>
          </p:cNvPr>
          <p:cNvSpPr txBox="1"/>
          <p:nvPr/>
        </p:nvSpPr>
        <p:spPr>
          <a:xfrm>
            <a:off x="2763508" y="4588715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Lærer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46" name="TextBox 57">
            <a:extLst>
              <a:ext uri="{FF2B5EF4-FFF2-40B4-BE49-F238E27FC236}">
                <a16:creationId xmlns:a16="http://schemas.microsoft.com/office/drawing/2014/main" id="{4A6ED718-70B8-8CE6-7950-745BA9C4970D}"/>
              </a:ext>
            </a:extLst>
          </p:cNvPr>
          <p:cNvSpPr txBox="1"/>
          <p:nvPr/>
        </p:nvSpPr>
        <p:spPr>
          <a:xfrm>
            <a:off x="2765255" y="4865714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Ledelse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47" name="Oval 36">
            <a:extLst>
              <a:ext uri="{FF2B5EF4-FFF2-40B4-BE49-F238E27FC236}">
                <a16:creationId xmlns:a16="http://schemas.microsoft.com/office/drawing/2014/main" id="{A8AEFC1C-778D-4ECB-B36D-98DEFC97D7B0}"/>
              </a:ext>
            </a:extLst>
          </p:cNvPr>
          <p:cNvSpPr/>
          <p:nvPr/>
        </p:nvSpPr>
        <p:spPr>
          <a:xfrm>
            <a:off x="2608289" y="4931980"/>
            <a:ext cx="145106" cy="151205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8" name="Oval 36">
            <a:extLst>
              <a:ext uri="{FF2B5EF4-FFF2-40B4-BE49-F238E27FC236}">
                <a16:creationId xmlns:a16="http://schemas.microsoft.com/office/drawing/2014/main" id="{179FA439-0325-E438-C941-0067D3006CA4}"/>
              </a:ext>
            </a:extLst>
          </p:cNvPr>
          <p:cNvSpPr/>
          <p:nvPr/>
        </p:nvSpPr>
        <p:spPr>
          <a:xfrm>
            <a:off x="2606542" y="5196992"/>
            <a:ext cx="145106" cy="151205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9" name="TextBox 60">
            <a:extLst>
              <a:ext uri="{FF2B5EF4-FFF2-40B4-BE49-F238E27FC236}">
                <a16:creationId xmlns:a16="http://schemas.microsoft.com/office/drawing/2014/main" id="{A2E4D44D-0468-5071-B490-337AB84FE822}"/>
              </a:ext>
            </a:extLst>
          </p:cNvPr>
          <p:cNvSpPr txBox="1"/>
          <p:nvPr/>
        </p:nvSpPr>
        <p:spPr>
          <a:xfrm>
            <a:off x="2766462" y="4078717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Elever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50" name="TextBox 61">
            <a:extLst>
              <a:ext uri="{FF2B5EF4-FFF2-40B4-BE49-F238E27FC236}">
                <a16:creationId xmlns:a16="http://schemas.microsoft.com/office/drawing/2014/main" id="{49A197BA-BFA1-18EE-A7F2-742433476903}"/>
              </a:ext>
            </a:extLst>
          </p:cNvPr>
          <p:cNvSpPr txBox="1"/>
          <p:nvPr/>
        </p:nvSpPr>
        <p:spPr>
          <a:xfrm>
            <a:off x="2751649" y="5121234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Andet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51" name="Oval 36">
            <a:extLst>
              <a:ext uri="{FF2B5EF4-FFF2-40B4-BE49-F238E27FC236}">
                <a16:creationId xmlns:a16="http://schemas.microsoft.com/office/drawing/2014/main" id="{AA074DED-8563-8A79-0CA1-787AFAA27760}"/>
              </a:ext>
            </a:extLst>
          </p:cNvPr>
          <p:cNvSpPr/>
          <p:nvPr/>
        </p:nvSpPr>
        <p:spPr>
          <a:xfrm>
            <a:off x="2606542" y="4664180"/>
            <a:ext cx="145106" cy="151205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grpSp>
        <p:nvGrpSpPr>
          <p:cNvPr id="52" name="Group 63">
            <a:extLst>
              <a:ext uri="{FF2B5EF4-FFF2-40B4-BE49-F238E27FC236}">
                <a16:creationId xmlns:a16="http://schemas.microsoft.com/office/drawing/2014/main" id="{CE2DAAE1-CB82-514A-1565-991DE86D4673}"/>
              </a:ext>
            </a:extLst>
          </p:cNvPr>
          <p:cNvGrpSpPr/>
          <p:nvPr/>
        </p:nvGrpSpPr>
        <p:grpSpPr>
          <a:xfrm>
            <a:off x="2391823" y="2309655"/>
            <a:ext cx="2853440" cy="707791"/>
            <a:chOff x="2391823" y="2309655"/>
            <a:chExt cx="2853440" cy="707791"/>
          </a:xfrm>
        </p:grpSpPr>
        <p:pic>
          <p:nvPicPr>
            <p:cNvPr id="53" name="Picture 64">
              <a:extLst>
                <a:ext uri="{FF2B5EF4-FFF2-40B4-BE49-F238E27FC236}">
                  <a16:creationId xmlns:a16="http://schemas.microsoft.com/office/drawing/2014/main" id="{BEE6018B-D869-18EA-A36B-A3D9723A0A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91823" y="2309655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54" name="Picture 65">
              <a:extLst>
                <a:ext uri="{FF2B5EF4-FFF2-40B4-BE49-F238E27FC236}">
                  <a16:creationId xmlns:a16="http://schemas.microsoft.com/office/drawing/2014/main" id="{69265B1B-CBA8-26E6-0FC8-F4BA811E5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91823" y="2913653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55" name="Group 66">
            <a:extLst>
              <a:ext uri="{FF2B5EF4-FFF2-40B4-BE49-F238E27FC236}">
                <a16:creationId xmlns:a16="http://schemas.microsoft.com/office/drawing/2014/main" id="{D5F62BBF-6E82-33E0-A379-726AC3E38220}"/>
              </a:ext>
            </a:extLst>
          </p:cNvPr>
          <p:cNvGrpSpPr/>
          <p:nvPr/>
        </p:nvGrpSpPr>
        <p:grpSpPr>
          <a:xfrm>
            <a:off x="5715822" y="1901375"/>
            <a:ext cx="5926500" cy="4510140"/>
            <a:chOff x="5715822" y="1901375"/>
            <a:chExt cx="5926500" cy="4510140"/>
          </a:xfrm>
        </p:grpSpPr>
        <p:pic>
          <p:nvPicPr>
            <p:cNvPr id="56" name="Picture 67">
              <a:extLst>
                <a:ext uri="{FF2B5EF4-FFF2-40B4-BE49-F238E27FC236}">
                  <a16:creationId xmlns:a16="http://schemas.microsoft.com/office/drawing/2014/main" id="{A0BB697A-0E34-491F-A14C-16DF5417E47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5715822" y="1901375"/>
              <a:ext cx="5926500" cy="451014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57" name="Picture 68">
              <a:extLst>
                <a:ext uri="{FF2B5EF4-FFF2-40B4-BE49-F238E27FC236}">
                  <a16:creationId xmlns:a16="http://schemas.microsoft.com/office/drawing/2014/main" id="{8AE28684-3665-0358-16E7-0BB08D22FF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350733" y="3524417"/>
              <a:ext cx="2705124" cy="895353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8" name="Rectangle: Rounded Corners 19">
            <a:extLst>
              <a:ext uri="{FF2B5EF4-FFF2-40B4-BE49-F238E27FC236}">
                <a16:creationId xmlns:a16="http://schemas.microsoft.com/office/drawing/2014/main" id="{E00E3107-7CAA-675E-F6F3-042165FD65E6}"/>
              </a:ext>
            </a:extLst>
          </p:cNvPr>
          <p:cNvSpPr/>
          <p:nvPr/>
        </p:nvSpPr>
        <p:spPr>
          <a:xfrm>
            <a:off x="989097" y="6011667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Sendte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purl.oclc.org/ooxml/drawingml/main" xmlns:r="http://purl.oclc.org/ooxml/officeDocument/relationships" xmlns:p="http://purl.oclc.org/ooxml/presentationml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B33183E3-3A01-A9EA-F6D8-B2599CCB2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12" y="0"/>
            <a:ext cx="12068571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4E19C0FF-1A1E-B0BD-1376-700B17892C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829" y="3128583"/>
            <a:ext cx="2280605" cy="31708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5">
            <a:extLst>
              <a:ext uri="{FF2B5EF4-FFF2-40B4-BE49-F238E27FC236}">
                <a16:creationId xmlns:a16="http://schemas.microsoft.com/office/drawing/2014/main" id="{01DA8A0E-9E78-2B6D-9F3E-82E38A62E3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333" y="3949695"/>
            <a:ext cx="4130920" cy="167639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9">
            <a:extLst>
              <a:ext uri="{FF2B5EF4-FFF2-40B4-BE49-F238E27FC236}">
                <a16:creationId xmlns:a16="http://schemas.microsoft.com/office/drawing/2014/main" id="{B893A37F-5481-5265-5702-0ADF25E7B4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1">
            <a:extLst>
              <a:ext uri="{FF2B5EF4-FFF2-40B4-BE49-F238E27FC236}">
                <a16:creationId xmlns:a16="http://schemas.microsoft.com/office/drawing/2014/main" id="{3C0DB1B2-0B80-FAE0-10A9-35597CCD33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346" y="2312023"/>
            <a:ext cx="3120124" cy="415228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13">
            <a:extLst>
              <a:ext uri="{FF2B5EF4-FFF2-40B4-BE49-F238E27FC236}">
                <a16:creationId xmlns:a16="http://schemas.microsoft.com/office/drawing/2014/main" id="{859DFA80-8A4C-1795-492B-B8CE354AE4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6">
            <a:extLst>
              <a:ext uri="{FF2B5EF4-FFF2-40B4-BE49-F238E27FC236}">
                <a16:creationId xmlns:a16="http://schemas.microsoft.com/office/drawing/2014/main" id="{C8DFFF50-60B1-71FF-D7B9-7A01AB417E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" name="Picture 18">
            <a:extLst>
              <a:ext uri="{FF2B5EF4-FFF2-40B4-BE49-F238E27FC236}">
                <a16:creationId xmlns:a16="http://schemas.microsoft.com/office/drawing/2014/main" id="{17BA5BEE-01E9-E4F0-EE33-F5FF1475B55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0" name="Oval 36">
            <a:extLst>
              <a:ext uri="{FF2B5EF4-FFF2-40B4-BE49-F238E27FC236}">
                <a16:creationId xmlns:a16="http://schemas.microsoft.com/office/drawing/2014/main" id="{0F7E8B5C-85EB-2FC7-9F93-68FA9E61B354}"/>
              </a:ext>
            </a:extLst>
          </p:cNvPr>
          <p:cNvSpPr/>
          <p:nvPr/>
        </p:nvSpPr>
        <p:spPr>
          <a:xfrm>
            <a:off x="10132923" y="1479206"/>
            <a:ext cx="186821" cy="172355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1" name="TextBox 37">
            <a:extLst>
              <a:ext uri="{FF2B5EF4-FFF2-40B4-BE49-F238E27FC236}">
                <a16:creationId xmlns:a16="http://schemas.microsoft.com/office/drawing/2014/main" id="{94AD7D6C-5763-BA10-5563-8B5EDCC0A0AE}"/>
              </a:ext>
            </a:extLst>
          </p:cNvPr>
          <p:cNvSpPr txBox="1"/>
          <p:nvPr/>
        </p:nvSpPr>
        <p:spPr>
          <a:xfrm>
            <a:off x="10289587" y="1434574"/>
            <a:ext cx="521299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Hjælp</a:t>
            </a:r>
            <a:endParaRPr lang="-" sz="11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2" name="Picture 55">
            <a:extLst>
              <a:ext uri="{FF2B5EF4-FFF2-40B4-BE49-F238E27FC236}">
                <a16:creationId xmlns:a16="http://schemas.microsoft.com/office/drawing/2014/main" id="{603EF90C-34A9-C21D-919F-5D7382BD528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86346" y="2391229"/>
            <a:ext cx="2501780" cy="639357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3" name="TextBox 56">
            <a:extLst>
              <a:ext uri="{FF2B5EF4-FFF2-40B4-BE49-F238E27FC236}">
                <a16:creationId xmlns:a16="http://schemas.microsoft.com/office/drawing/2014/main" id="{A99CFA53-2A15-3B2D-55F0-EAE299F6ECB6}"/>
              </a:ext>
            </a:extLst>
          </p:cNvPr>
          <p:cNvSpPr txBox="1"/>
          <p:nvPr/>
        </p:nvSpPr>
        <p:spPr>
          <a:xfrm>
            <a:off x="5847688" y="3100894"/>
            <a:ext cx="1155701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5|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pic>
        <p:nvPicPr>
          <p:cNvPr id="14" name="Picture 58">
            <a:extLst>
              <a:ext uri="{FF2B5EF4-FFF2-40B4-BE49-F238E27FC236}">
                <a16:creationId xmlns:a16="http://schemas.microsoft.com/office/drawing/2014/main" id="{3BDCDFD5-A9F5-4550-1C30-E13EC8F220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5" name="TextBox 61">
            <a:extLst>
              <a:ext uri="{FF2B5EF4-FFF2-40B4-BE49-F238E27FC236}">
                <a16:creationId xmlns:a16="http://schemas.microsoft.com/office/drawing/2014/main" id="{0DDFC68C-336F-B594-0A17-1A89155A8950}"/>
              </a:ext>
            </a:extLst>
          </p:cNvPr>
          <p:cNvSpPr txBox="1"/>
          <p:nvPr/>
        </p:nvSpPr>
        <p:spPr>
          <a:xfrm>
            <a:off x="6378333" y="3871276"/>
            <a:ext cx="1630137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Alle eleverne (</a:t>
            </a:r>
            <a:r>
              <a:rPr lang="en-US" sz="1200" b="1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5</a:t>
            </a: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A)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16" name="TextBox 62">
            <a:extLst>
              <a:ext uri="{FF2B5EF4-FFF2-40B4-BE49-F238E27FC236}">
                <a16:creationId xmlns:a16="http://schemas.microsoft.com/office/drawing/2014/main" id="{3DEC1B66-06A9-9FB6-87B6-46914E9CD809}"/>
              </a:ext>
            </a:extLst>
          </p:cNvPr>
          <p:cNvSpPr txBox="1"/>
          <p:nvPr/>
        </p:nvSpPr>
        <p:spPr>
          <a:xfrm>
            <a:off x="6373166" y="4188052"/>
            <a:ext cx="1630137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Drengene (</a:t>
            </a:r>
            <a:r>
              <a:rPr lang="en-US" sz="1200" b="1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5</a:t>
            </a: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A)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17" name="TextBox 63">
            <a:extLst>
              <a:ext uri="{FF2B5EF4-FFF2-40B4-BE49-F238E27FC236}">
                <a16:creationId xmlns:a16="http://schemas.microsoft.com/office/drawing/2014/main" id="{E0238BB4-F241-2852-A985-C47794EBD61E}"/>
              </a:ext>
            </a:extLst>
          </p:cNvPr>
          <p:cNvSpPr txBox="1"/>
          <p:nvPr/>
        </p:nvSpPr>
        <p:spPr>
          <a:xfrm>
            <a:off x="6373166" y="4484053"/>
            <a:ext cx="1630137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Forældrene (</a:t>
            </a:r>
            <a:r>
              <a:rPr lang="en-US" sz="1200" b="1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5</a:t>
            </a: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A)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18" name="TextBox 64">
            <a:extLst>
              <a:ext uri="{FF2B5EF4-FFF2-40B4-BE49-F238E27FC236}">
                <a16:creationId xmlns:a16="http://schemas.microsoft.com/office/drawing/2014/main" id="{C3B78DB3-32E0-138A-D8AB-3ECE3909FC69}"/>
              </a:ext>
            </a:extLst>
          </p:cNvPr>
          <p:cNvSpPr txBox="1"/>
          <p:nvPr/>
        </p:nvSpPr>
        <p:spPr>
          <a:xfrm>
            <a:off x="6373166" y="4777410"/>
            <a:ext cx="1630137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Pigerne (</a:t>
            </a:r>
            <a:r>
              <a:rPr lang="en-US" sz="1200" b="1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5</a:t>
            </a: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A)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19" name="TextBox 65">
            <a:extLst>
              <a:ext uri="{FF2B5EF4-FFF2-40B4-BE49-F238E27FC236}">
                <a16:creationId xmlns:a16="http://schemas.microsoft.com/office/drawing/2014/main" id="{ED0B6B21-9AB9-A282-B858-2440D1B55056}"/>
              </a:ext>
            </a:extLst>
          </p:cNvPr>
          <p:cNvSpPr txBox="1"/>
          <p:nvPr/>
        </p:nvSpPr>
        <p:spPr>
          <a:xfrm>
            <a:off x="6373166" y="5086670"/>
            <a:ext cx="1630137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Alle (</a:t>
            </a:r>
            <a:r>
              <a:rPr lang="en-US" sz="1200" b="1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5</a:t>
            </a: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B)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20" name="TextBox 66">
            <a:extLst>
              <a:ext uri="{FF2B5EF4-FFF2-40B4-BE49-F238E27FC236}">
                <a16:creationId xmlns:a16="http://schemas.microsoft.com/office/drawing/2014/main" id="{30071B8B-3804-EC85-5D13-4E53A98961EE}"/>
              </a:ext>
            </a:extLst>
          </p:cNvPr>
          <p:cNvSpPr txBox="1"/>
          <p:nvPr/>
        </p:nvSpPr>
        <p:spPr>
          <a:xfrm>
            <a:off x="6373166" y="5391631"/>
            <a:ext cx="1630137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Drengene (</a:t>
            </a:r>
            <a:r>
              <a:rPr lang="en-US" sz="1200" b="1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5</a:t>
            </a: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B)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pic>
        <p:nvPicPr>
          <p:cNvPr id="21" name="Picture 18">
            <a:extLst>
              <a:ext uri="{FF2B5EF4-FFF2-40B4-BE49-F238E27FC236}">
                <a16:creationId xmlns:a16="http://schemas.microsoft.com/office/drawing/2014/main" id="{2D1D5D31-A043-5F11-B4B6-89890C9BC6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2" name="Picture 7">
            <a:extLst>
              <a:ext uri="{FF2B5EF4-FFF2-40B4-BE49-F238E27FC236}">
                <a16:creationId xmlns:a16="http://schemas.microsoft.com/office/drawing/2014/main" id="{C503C0E3-11F3-850B-5851-39022481AD5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400013">
            <a:off x="-494220" y="3681681"/>
            <a:ext cx="4152775" cy="142262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3" name="Rectangle: Rounded Corners 19">
            <a:extLst>
              <a:ext uri="{FF2B5EF4-FFF2-40B4-BE49-F238E27FC236}">
                <a16:creationId xmlns:a16="http://schemas.microsoft.com/office/drawing/2014/main" id="{6ADB78C4-2CC4-2857-AF70-57A9DB958781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24" name="Rectangle: Rounded Corners 20">
            <a:extLst>
              <a:ext uri="{FF2B5EF4-FFF2-40B4-BE49-F238E27FC236}">
                <a16:creationId xmlns:a16="http://schemas.microsoft.com/office/drawing/2014/main" id="{7391E0AC-F39D-31ED-677F-D67BF58F5AED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25" name="Rectangle: Rounded Corners 21">
            <a:extLst>
              <a:ext uri="{FF2B5EF4-FFF2-40B4-BE49-F238E27FC236}">
                <a16:creationId xmlns:a16="http://schemas.microsoft.com/office/drawing/2014/main" id="{494153CF-F2E9-EC56-7845-9A73DB97D096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26" name="Rectangle: Rounded Corners 22">
            <a:extLst>
              <a:ext uri="{FF2B5EF4-FFF2-40B4-BE49-F238E27FC236}">
                <a16:creationId xmlns:a16="http://schemas.microsoft.com/office/drawing/2014/main" id="{A80EE269-5E86-7F00-090C-63F5034AE486}"/>
              </a:ext>
            </a:extLst>
          </p:cNvPr>
          <p:cNvSpPr/>
          <p:nvPr/>
        </p:nvSpPr>
        <p:spPr>
          <a:xfrm>
            <a:off x="991072" y="3827413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Lærer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27" name="Rectangle: Rounded Corners 23">
            <a:extLst>
              <a:ext uri="{FF2B5EF4-FFF2-40B4-BE49-F238E27FC236}">
                <a16:creationId xmlns:a16="http://schemas.microsoft.com/office/drawing/2014/main" id="{84A9C686-C409-C19A-F837-576EA0BC51C5}"/>
              </a:ext>
            </a:extLst>
          </p:cNvPr>
          <p:cNvSpPr/>
          <p:nvPr/>
        </p:nvSpPr>
        <p:spPr>
          <a:xfrm>
            <a:off x="991072" y="4282436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Ledelse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28" name="Rectangle: Rounded Corners 24">
            <a:extLst>
              <a:ext uri="{FF2B5EF4-FFF2-40B4-BE49-F238E27FC236}">
                <a16:creationId xmlns:a16="http://schemas.microsoft.com/office/drawing/2014/main" id="{CE66250A-7761-1AB9-24E7-53F441F6A91A}"/>
              </a:ext>
            </a:extLst>
          </p:cNvPr>
          <p:cNvSpPr/>
          <p:nvPr/>
        </p:nvSpPr>
        <p:spPr>
          <a:xfrm>
            <a:off x="991072" y="47374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Andet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29" name="Oval 29">
            <a:extLst>
              <a:ext uri="{FF2B5EF4-FFF2-40B4-BE49-F238E27FC236}">
                <a16:creationId xmlns:a16="http://schemas.microsoft.com/office/drawing/2014/main" id="{6D2E768B-6926-4D1B-5BDE-A6A46EB133A3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6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0" name="Oval 30">
            <a:extLst>
              <a:ext uri="{FF2B5EF4-FFF2-40B4-BE49-F238E27FC236}">
                <a16:creationId xmlns:a16="http://schemas.microsoft.com/office/drawing/2014/main" id="{BCD43046-5859-15B6-3D2F-79330B7787E8}"/>
              </a:ext>
            </a:extLst>
          </p:cNvPr>
          <p:cNvSpPr/>
          <p:nvPr/>
        </p:nvSpPr>
        <p:spPr>
          <a:xfrm>
            <a:off x="2045092" y="282738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1" name="Oval 31">
            <a:extLst>
              <a:ext uri="{FF2B5EF4-FFF2-40B4-BE49-F238E27FC236}">
                <a16:creationId xmlns:a16="http://schemas.microsoft.com/office/drawing/2014/main" id="{A521B4E7-93B9-7B72-8DDA-C94EAE6EC454}"/>
              </a:ext>
            </a:extLst>
          </p:cNvPr>
          <p:cNvSpPr/>
          <p:nvPr/>
        </p:nvSpPr>
        <p:spPr>
          <a:xfrm>
            <a:off x="2049682" y="3288365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2" name="Oval 32">
            <a:extLst>
              <a:ext uri="{FF2B5EF4-FFF2-40B4-BE49-F238E27FC236}">
                <a16:creationId xmlns:a16="http://schemas.microsoft.com/office/drawing/2014/main" id="{636E3C9E-8EAE-BB47-42CD-1DE00C7F0A1E}"/>
              </a:ext>
            </a:extLst>
          </p:cNvPr>
          <p:cNvSpPr/>
          <p:nvPr/>
        </p:nvSpPr>
        <p:spPr>
          <a:xfrm>
            <a:off x="2047295" y="374888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3" name="Oval 33">
            <a:extLst>
              <a:ext uri="{FF2B5EF4-FFF2-40B4-BE49-F238E27FC236}">
                <a16:creationId xmlns:a16="http://schemas.microsoft.com/office/drawing/2014/main" id="{13E13B35-599B-6D8A-0361-2FFDCA134561}"/>
              </a:ext>
            </a:extLst>
          </p:cNvPr>
          <p:cNvSpPr/>
          <p:nvPr/>
        </p:nvSpPr>
        <p:spPr>
          <a:xfrm>
            <a:off x="2045092" y="419764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4" name="Rectangle: Rounded Corners 39">
            <a:extLst>
              <a:ext uri="{FF2B5EF4-FFF2-40B4-BE49-F238E27FC236}">
                <a16:creationId xmlns:a16="http://schemas.microsoft.com/office/drawing/2014/main" id="{8222B902-F1DF-7C63-E60F-3234E94EF3DC}"/>
              </a:ext>
            </a:extLst>
          </p:cNvPr>
          <p:cNvSpPr/>
          <p:nvPr/>
        </p:nvSpPr>
        <p:spPr>
          <a:xfrm>
            <a:off x="1450759" y="5233979"/>
            <a:ext cx="262816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+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35" name="Picture 19">
            <a:extLst>
              <a:ext uri="{FF2B5EF4-FFF2-40B4-BE49-F238E27FC236}">
                <a16:creationId xmlns:a16="http://schemas.microsoft.com/office/drawing/2014/main" id="{E4F6C742-DC59-98C4-BED8-81970CC0AEB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11739" y="3588535"/>
            <a:ext cx="1016767" cy="20955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6" name="Picture 9">
            <a:extLst>
              <a:ext uri="{FF2B5EF4-FFF2-40B4-BE49-F238E27FC236}">
                <a16:creationId xmlns:a16="http://schemas.microsoft.com/office/drawing/2014/main" id="{64ACCB87-3727-0F0D-FE4E-7FC8F3F237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7" name="Picture 11">
            <a:extLst>
              <a:ext uri="{FF2B5EF4-FFF2-40B4-BE49-F238E27FC236}">
                <a16:creationId xmlns:a16="http://schemas.microsoft.com/office/drawing/2014/main" id="{27A71683-FA16-9E11-169E-8EA9AF7C7F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346" y="2315196"/>
            <a:ext cx="3120124" cy="415278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8" name="Picture 13">
            <a:extLst>
              <a:ext uri="{FF2B5EF4-FFF2-40B4-BE49-F238E27FC236}">
                <a16:creationId xmlns:a16="http://schemas.microsoft.com/office/drawing/2014/main" id="{0DD3CB7E-9702-A961-56D0-80099128CC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9" name="Picture 16">
            <a:extLst>
              <a:ext uri="{FF2B5EF4-FFF2-40B4-BE49-F238E27FC236}">
                <a16:creationId xmlns:a16="http://schemas.microsoft.com/office/drawing/2014/main" id="{F1BE54DB-40DC-84D0-0D1E-9DCCE11B19E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0" name="Picture 18">
            <a:extLst>
              <a:ext uri="{FF2B5EF4-FFF2-40B4-BE49-F238E27FC236}">
                <a16:creationId xmlns:a16="http://schemas.microsoft.com/office/drawing/2014/main" id="{D459F693-5F63-3517-E4AD-E083AD4BCAE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1" name="Picture 24">
            <a:extLst>
              <a:ext uri="{FF2B5EF4-FFF2-40B4-BE49-F238E27FC236}">
                <a16:creationId xmlns:a16="http://schemas.microsoft.com/office/drawing/2014/main" id="{DA191047-F811-A8A1-19F4-2CA6704623C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86346" y="2391229"/>
            <a:ext cx="2501780" cy="63935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2" name="Picture 25">
            <a:extLst>
              <a:ext uri="{FF2B5EF4-FFF2-40B4-BE49-F238E27FC236}">
                <a16:creationId xmlns:a16="http://schemas.microsoft.com/office/drawing/2014/main" id="{F8051E70-C9FE-E5BD-5FF3-14578F2F5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3" name="Picture 7">
            <a:extLst>
              <a:ext uri="{FF2B5EF4-FFF2-40B4-BE49-F238E27FC236}">
                <a16:creationId xmlns:a16="http://schemas.microsoft.com/office/drawing/2014/main" id="{BE8C60BE-9CDA-60D6-6F80-61306F7AC8C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400013">
            <a:off x="-494220" y="3681681"/>
            <a:ext cx="4152775" cy="142262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4" name="Rectangle: Rounded Corners 19">
            <a:extLst>
              <a:ext uri="{FF2B5EF4-FFF2-40B4-BE49-F238E27FC236}">
                <a16:creationId xmlns:a16="http://schemas.microsoft.com/office/drawing/2014/main" id="{F461B501-AF1A-C355-8B53-45967052AFD4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5" name="Rectangle: Rounded Corners 20">
            <a:extLst>
              <a:ext uri="{FF2B5EF4-FFF2-40B4-BE49-F238E27FC236}">
                <a16:creationId xmlns:a16="http://schemas.microsoft.com/office/drawing/2014/main" id="{27CB41FD-FBBA-2134-E08D-720D8A6013B0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6" name="Rectangle: Rounded Corners 21">
            <a:extLst>
              <a:ext uri="{FF2B5EF4-FFF2-40B4-BE49-F238E27FC236}">
                <a16:creationId xmlns:a16="http://schemas.microsoft.com/office/drawing/2014/main" id="{B2FDE144-102E-34F4-9724-90B3D3078F0D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7" name="Rectangle: Rounded Corners 22">
            <a:extLst>
              <a:ext uri="{FF2B5EF4-FFF2-40B4-BE49-F238E27FC236}">
                <a16:creationId xmlns:a16="http://schemas.microsoft.com/office/drawing/2014/main" id="{86C782F3-8FD4-C38F-A9C3-8C4B5AD1D503}"/>
              </a:ext>
            </a:extLst>
          </p:cNvPr>
          <p:cNvSpPr/>
          <p:nvPr/>
        </p:nvSpPr>
        <p:spPr>
          <a:xfrm>
            <a:off x="991072" y="3827413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Lærer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8" name="Rectangle: Rounded Corners 23">
            <a:extLst>
              <a:ext uri="{FF2B5EF4-FFF2-40B4-BE49-F238E27FC236}">
                <a16:creationId xmlns:a16="http://schemas.microsoft.com/office/drawing/2014/main" id="{83D9C4F6-E42B-B093-DB72-796848820834}"/>
              </a:ext>
            </a:extLst>
          </p:cNvPr>
          <p:cNvSpPr/>
          <p:nvPr/>
        </p:nvSpPr>
        <p:spPr>
          <a:xfrm>
            <a:off x="991072" y="4282436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Ledelse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9" name="Rectangle: Rounded Corners 24">
            <a:extLst>
              <a:ext uri="{FF2B5EF4-FFF2-40B4-BE49-F238E27FC236}">
                <a16:creationId xmlns:a16="http://schemas.microsoft.com/office/drawing/2014/main" id="{2AC5839D-791F-AC12-A623-637A2CBD2856}"/>
              </a:ext>
            </a:extLst>
          </p:cNvPr>
          <p:cNvSpPr/>
          <p:nvPr/>
        </p:nvSpPr>
        <p:spPr>
          <a:xfrm>
            <a:off x="991072" y="47374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Andet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0" name="Oval 29">
            <a:extLst>
              <a:ext uri="{FF2B5EF4-FFF2-40B4-BE49-F238E27FC236}">
                <a16:creationId xmlns:a16="http://schemas.microsoft.com/office/drawing/2014/main" id="{7C4B1733-4C5A-05E1-A98F-0A5D33E063FB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6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1" name="Oval 30">
            <a:extLst>
              <a:ext uri="{FF2B5EF4-FFF2-40B4-BE49-F238E27FC236}">
                <a16:creationId xmlns:a16="http://schemas.microsoft.com/office/drawing/2014/main" id="{967B419D-96B3-5412-0F6B-B8E618ECB29A}"/>
              </a:ext>
            </a:extLst>
          </p:cNvPr>
          <p:cNvSpPr/>
          <p:nvPr/>
        </p:nvSpPr>
        <p:spPr>
          <a:xfrm>
            <a:off x="2045092" y="282738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2" name="Oval 31">
            <a:extLst>
              <a:ext uri="{FF2B5EF4-FFF2-40B4-BE49-F238E27FC236}">
                <a16:creationId xmlns:a16="http://schemas.microsoft.com/office/drawing/2014/main" id="{40BE38F8-DCE1-3C7E-0EFC-B341BC93E4C7}"/>
              </a:ext>
            </a:extLst>
          </p:cNvPr>
          <p:cNvSpPr/>
          <p:nvPr/>
        </p:nvSpPr>
        <p:spPr>
          <a:xfrm>
            <a:off x="2049682" y="3288365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3" name="Oval 32">
            <a:extLst>
              <a:ext uri="{FF2B5EF4-FFF2-40B4-BE49-F238E27FC236}">
                <a16:creationId xmlns:a16="http://schemas.microsoft.com/office/drawing/2014/main" id="{8CE2AAFD-2A11-C919-C9E8-B975BB5D2D1D}"/>
              </a:ext>
            </a:extLst>
          </p:cNvPr>
          <p:cNvSpPr/>
          <p:nvPr/>
        </p:nvSpPr>
        <p:spPr>
          <a:xfrm>
            <a:off x="2047295" y="374888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4" name="Oval 33">
            <a:extLst>
              <a:ext uri="{FF2B5EF4-FFF2-40B4-BE49-F238E27FC236}">
                <a16:creationId xmlns:a16="http://schemas.microsoft.com/office/drawing/2014/main" id="{BFDFA4CC-3888-19AF-C6C1-F26128C1C772}"/>
              </a:ext>
            </a:extLst>
          </p:cNvPr>
          <p:cNvSpPr/>
          <p:nvPr/>
        </p:nvSpPr>
        <p:spPr>
          <a:xfrm>
            <a:off x="2045092" y="419764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5" name="Rectangle: Rounded Corners 39">
            <a:extLst>
              <a:ext uri="{FF2B5EF4-FFF2-40B4-BE49-F238E27FC236}">
                <a16:creationId xmlns:a16="http://schemas.microsoft.com/office/drawing/2014/main" id="{5B668A26-CDD2-751A-0853-A48562922EA2}"/>
              </a:ext>
            </a:extLst>
          </p:cNvPr>
          <p:cNvSpPr/>
          <p:nvPr/>
        </p:nvSpPr>
        <p:spPr>
          <a:xfrm>
            <a:off x="1450759" y="5233979"/>
            <a:ext cx="262816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+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56" name="Picture 7">
            <a:extLst>
              <a:ext uri="{FF2B5EF4-FFF2-40B4-BE49-F238E27FC236}">
                <a16:creationId xmlns:a16="http://schemas.microsoft.com/office/drawing/2014/main" id="{271B8BA7-1188-F3C0-30E7-53D3CF1308D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400013">
            <a:off x="-476256" y="3663718"/>
            <a:ext cx="4116848" cy="142262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7" name="Picture 9">
            <a:extLst>
              <a:ext uri="{FF2B5EF4-FFF2-40B4-BE49-F238E27FC236}">
                <a16:creationId xmlns:a16="http://schemas.microsoft.com/office/drawing/2014/main" id="{67A6A55F-F6AC-516D-2774-510E826391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8" name="Picture 11">
            <a:extLst>
              <a:ext uri="{FF2B5EF4-FFF2-40B4-BE49-F238E27FC236}">
                <a16:creationId xmlns:a16="http://schemas.microsoft.com/office/drawing/2014/main" id="{72D2A274-07CA-D84E-711E-41A887F67B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9" name="Picture 13">
            <a:extLst>
              <a:ext uri="{FF2B5EF4-FFF2-40B4-BE49-F238E27FC236}">
                <a16:creationId xmlns:a16="http://schemas.microsoft.com/office/drawing/2014/main" id="{1A8B1EBB-3D90-5BC4-3BEF-88A5A3A3B0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0" name="Picture 16">
            <a:extLst>
              <a:ext uri="{FF2B5EF4-FFF2-40B4-BE49-F238E27FC236}">
                <a16:creationId xmlns:a16="http://schemas.microsoft.com/office/drawing/2014/main" id="{5C6F7F0F-B939-9591-E96F-FDDF5F5CD6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1" name="Picture 18">
            <a:extLst>
              <a:ext uri="{FF2B5EF4-FFF2-40B4-BE49-F238E27FC236}">
                <a16:creationId xmlns:a16="http://schemas.microsoft.com/office/drawing/2014/main" id="{75AA6507-C786-F3C6-3199-CF079249C57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2" name="Rectangle: Rounded Corners 19">
            <a:extLst>
              <a:ext uri="{FF2B5EF4-FFF2-40B4-BE49-F238E27FC236}">
                <a16:creationId xmlns:a16="http://schemas.microsoft.com/office/drawing/2014/main" id="{B234409A-4DEA-0A74-C58A-C54641AD8230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3" name="Rectangle: Rounded Corners 21">
            <a:extLst>
              <a:ext uri="{FF2B5EF4-FFF2-40B4-BE49-F238E27FC236}">
                <a16:creationId xmlns:a16="http://schemas.microsoft.com/office/drawing/2014/main" id="{1DD3958A-AB56-9088-2DAD-FAF2D94DDDEC}"/>
              </a:ext>
            </a:extLst>
          </p:cNvPr>
          <p:cNvSpPr/>
          <p:nvPr/>
        </p:nvSpPr>
        <p:spPr>
          <a:xfrm>
            <a:off x="992773" y="2928494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64" name="Picture 26">
            <a:extLst>
              <a:ext uri="{FF2B5EF4-FFF2-40B4-BE49-F238E27FC236}">
                <a16:creationId xmlns:a16="http://schemas.microsoft.com/office/drawing/2014/main" id="{44254444-8A93-24F3-B20A-B64FF76F451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5" name="Oval 29">
            <a:extLst>
              <a:ext uri="{FF2B5EF4-FFF2-40B4-BE49-F238E27FC236}">
                <a16:creationId xmlns:a16="http://schemas.microsoft.com/office/drawing/2014/main" id="{F392F390-A639-D128-C722-1718F65001CD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66" name="Rectangle: Rounded Corners 39">
            <a:extLst>
              <a:ext uri="{FF2B5EF4-FFF2-40B4-BE49-F238E27FC236}">
                <a16:creationId xmlns:a16="http://schemas.microsoft.com/office/drawing/2014/main" id="{599608E9-AEC2-F26A-4FA6-FF3F56B6070B}"/>
              </a:ext>
            </a:extLst>
          </p:cNvPr>
          <p:cNvSpPr/>
          <p:nvPr/>
        </p:nvSpPr>
        <p:spPr>
          <a:xfrm>
            <a:off x="1450759" y="3394636"/>
            <a:ext cx="262816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+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67" name="Picture 40">
            <a:extLst>
              <a:ext uri="{FF2B5EF4-FFF2-40B4-BE49-F238E27FC236}">
                <a16:creationId xmlns:a16="http://schemas.microsoft.com/office/drawing/2014/main" id="{6A6DCB32-92E5-7B9B-38FE-C99C3DA87D0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C9BB3879-C9E0-2FF2-00C7-A093A46E24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20190812-2A2B-3315-BC64-135AAA556977}"/>
              </a:ext>
            </a:extLst>
          </p:cNvPr>
          <p:cNvSpPr txBox="1"/>
          <p:nvPr/>
        </p:nvSpPr>
        <p:spPr>
          <a:xfrm>
            <a:off x="1990237" y="2362023"/>
            <a:ext cx="43100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18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70" name="Rectangle 6">
            <a:extLst>
              <a:ext uri="{FF2B5EF4-FFF2-40B4-BE49-F238E27FC236}">
                <a16:creationId xmlns:a16="http://schemas.microsoft.com/office/drawing/2014/main" id="{70B3B2B5-49F1-C1E7-CF3D-EFB595791D56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CD1D3CD7-A14E-5D73-612E-226ADA1B18AB}"/>
              </a:ext>
            </a:extLst>
          </p:cNvPr>
          <p:cNvGrpSpPr/>
          <p:nvPr/>
        </p:nvGrpSpPr>
        <p:grpSpPr>
          <a:xfrm>
            <a:off x="2391823" y="2309655"/>
            <a:ext cx="2853440" cy="707791"/>
            <a:chOff x="2391823" y="2309655"/>
            <a:chExt cx="2853440" cy="707791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1ADD4B2D-D183-D745-2CA6-601A9BC98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391823" y="2309655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5D1B1D79-3882-193A-314B-5F8EC2A54E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391823" y="2913653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74" name="Picture 73">
            <a:extLst>
              <a:ext uri="{FF2B5EF4-FFF2-40B4-BE49-F238E27FC236}">
                <a16:creationId xmlns:a16="http://schemas.microsoft.com/office/drawing/2014/main" id="{B7295D8B-B083-54CE-5B2A-E917EE80C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1823" y="3755971"/>
            <a:ext cx="2842256" cy="2684111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75" name="Group 74">
            <a:extLst>
              <a:ext uri="{FF2B5EF4-FFF2-40B4-BE49-F238E27FC236}">
                <a16:creationId xmlns:a16="http://schemas.microsoft.com/office/drawing/2014/main" id="{7D63834E-5849-C6D3-E6CF-49B4A96A85BB}"/>
              </a:ext>
            </a:extLst>
          </p:cNvPr>
          <p:cNvGrpSpPr/>
          <p:nvPr/>
        </p:nvGrpSpPr>
        <p:grpSpPr>
          <a:xfrm>
            <a:off x="2391823" y="3056226"/>
            <a:ext cx="2853440" cy="707791"/>
            <a:chOff x="2391823" y="3056226"/>
            <a:chExt cx="2853440" cy="707791"/>
          </a:xfrm>
        </p:grpSpPr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6044D206-BDA1-A052-A6A1-B144FF7392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391823" y="3056226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8E279BF7-BC03-799A-28A9-FD3A2483AC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391823" y="3660224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78" name="Rectangle: Rounded Corners 19">
            <a:extLst>
              <a:ext uri="{FF2B5EF4-FFF2-40B4-BE49-F238E27FC236}">
                <a16:creationId xmlns:a16="http://schemas.microsoft.com/office/drawing/2014/main" id="{71F1E41C-AF23-B5A6-1AC0-79DEDFD44BC4}"/>
              </a:ext>
            </a:extLst>
          </p:cNvPr>
          <p:cNvSpPr/>
          <p:nvPr/>
        </p:nvSpPr>
        <p:spPr>
          <a:xfrm>
            <a:off x="989097" y="6011667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Sendte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purl.oclc.org/ooxml/drawingml/main" xmlns:r="http://purl.oclc.org/ooxml/officeDocument/relationships" xmlns:p="http://purl.oclc.org/ooxml/presentationml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Ingen tilgængelig beskrivelse.">
            <a:extLst>
              <a:ext uri="{FF2B5EF4-FFF2-40B4-BE49-F238E27FC236}">
                <a16:creationId xmlns:a16="http://schemas.microsoft.com/office/drawing/2014/main" id="{F744450D-86C4-8469-2ADA-00DC6B9EE02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90" y="0"/>
            <a:ext cx="11985626" cy="685800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28.xml><?xml version="1.0" encoding="utf-8"?>
<p:sld xmlns:a="http://purl.oclc.org/ooxml/drawingml/main" xmlns:r="http://purl.oclc.org/ooxml/officeDocument/relationships" xmlns:p="http://purl.oclc.org/ooxml/presentationml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D8CA69-C62F-61B8-9EED-241A6C945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12" y="-11896"/>
            <a:ext cx="12068571" cy="685800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29.xml><?xml version="1.0" encoding="utf-8"?>
<p:sld xmlns:a="http://purl.oclc.org/ooxml/drawingml/main" xmlns:r="http://purl.oclc.org/ooxml/officeDocument/relationships" xmlns:p="http://purl.oclc.org/ooxml/presentationml/main">
  <p:cSld name="Slide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DFCB7EC1-C0CC-AF24-B1A3-C6532112FEE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90" y="-25584"/>
            <a:ext cx="11985626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F03BBFF1-1946-E58D-2B0F-4984228B64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13">
            <a:off x="-476256" y="3663718"/>
            <a:ext cx="4116848" cy="142262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9">
            <a:extLst>
              <a:ext uri="{FF2B5EF4-FFF2-40B4-BE49-F238E27FC236}">
                <a16:creationId xmlns:a16="http://schemas.microsoft.com/office/drawing/2014/main" id="{B24D36F3-31A7-3A48-2CBC-F0B9629F09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11">
            <a:extLst>
              <a:ext uri="{FF2B5EF4-FFF2-40B4-BE49-F238E27FC236}">
                <a16:creationId xmlns:a16="http://schemas.microsoft.com/office/drawing/2014/main" id="{30FDC29F-5ABB-2E43-DB4F-AD225881CA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3">
            <a:extLst>
              <a:ext uri="{FF2B5EF4-FFF2-40B4-BE49-F238E27FC236}">
                <a16:creationId xmlns:a16="http://schemas.microsoft.com/office/drawing/2014/main" id="{DBA10A34-EA96-80FA-2403-46162C7B1E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16">
            <a:extLst>
              <a:ext uri="{FF2B5EF4-FFF2-40B4-BE49-F238E27FC236}">
                <a16:creationId xmlns:a16="http://schemas.microsoft.com/office/drawing/2014/main" id="{B411E283-7C3C-B109-8246-BF8F2B03E2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8">
            <a:extLst>
              <a:ext uri="{FF2B5EF4-FFF2-40B4-BE49-F238E27FC236}">
                <a16:creationId xmlns:a16="http://schemas.microsoft.com/office/drawing/2014/main" id="{A8FE764B-875B-A82D-4806-F0454B23FA1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Rectangle: Rounded Corners 19">
            <a:extLst>
              <a:ext uri="{FF2B5EF4-FFF2-40B4-BE49-F238E27FC236}">
                <a16:creationId xmlns:a16="http://schemas.microsoft.com/office/drawing/2014/main" id="{41C48DC0-CE85-BCC5-8AF8-147011FB7271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Rectangle: Rounded Corners 21">
            <a:extLst>
              <a:ext uri="{FF2B5EF4-FFF2-40B4-BE49-F238E27FC236}">
                <a16:creationId xmlns:a16="http://schemas.microsoft.com/office/drawing/2014/main" id="{FF5CE79A-345D-9133-A03B-72E9BA34422D}"/>
              </a:ext>
            </a:extLst>
          </p:cNvPr>
          <p:cNvSpPr/>
          <p:nvPr/>
        </p:nvSpPr>
        <p:spPr>
          <a:xfrm>
            <a:off x="992773" y="2928494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1" name="Picture 26">
            <a:extLst>
              <a:ext uri="{FF2B5EF4-FFF2-40B4-BE49-F238E27FC236}">
                <a16:creationId xmlns:a16="http://schemas.microsoft.com/office/drawing/2014/main" id="{D3DAABFE-394D-60F8-8795-FBE1BD89CC7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2" name="Oval 29">
            <a:extLst>
              <a:ext uri="{FF2B5EF4-FFF2-40B4-BE49-F238E27FC236}">
                <a16:creationId xmlns:a16="http://schemas.microsoft.com/office/drawing/2014/main" id="{2AAE1CD4-2140-E9F4-0DB6-B6385A0F479D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3" name="Rectangle: Rounded Corners 39">
            <a:extLst>
              <a:ext uri="{FF2B5EF4-FFF2-40B4-BE49-F238E27FC236}">
                <a16:creationId xmlns:a16="http://schemas.microsoft.com/office/drawing/2014/main" id="{88E0BDAD-CC33-3B24-713C-1834371DE0DC}"/>
              </a:ext>
            </a:extLst>
          </p:cNvPr>
          <p:cNvSpPr/>
          <p:nvPr/>
        </p:nvSpPr>
        <p:spPr>
          <a:xfrm>
            <a:off x="1450759" y="3394636"/>
            <a:ext cx="262816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+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4" name="Picture 40">
            <a:extLst>
              <a:ext uri="{FF2B5EF4-FFF2-40B4-BE49-F238E27FC236}">
                <a16:creationId xmlns:a16="http://schemas.microsoft.com/office/drawing/2014/main" id="{88CA3D12-F439-ACF6-0349-CB9DD21CA12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5" name="Picture 25">
            <a:extLst>
              <a:ext uri="{FF2B5EF4-FFF2-40B4-BE49-F238E27FC236}">
                <a16:creationId xmlns:a16="http://schemas.microsoft.com/office/drawing/2014/main" id="{87395CA9-ED53-1CE0-4775-9988AB9A5DE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6" name="Oval 36">
            <a:extLst>
              <a:ext uri="{FF2B5EF4-FFF2-40B4-BE49-F238E27FC236}">
                <a16:creationId xmlns:a16="http://schemas.microsoft.com/office/drawing/2014/main" id="{6BE98893-5826-78F7-DA5A-F5DAC6E17994}"/>
              </a:ext>
            </a:extLst>
          </p:cNvPr>
          <p:cNvSpPr/>
          <p:nvPr/>
        </p:nvSpPr>
        <p:spPr>
          <a:xfrm>
            <a:off x="10132923" y="1479206"/>
            <a:ext cx="186821" cy="172355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7" name="TextBox 37">
            <a:extLst>
              <a:ext uri="{FF2B5EF4-FFF2-40B4-BE49-F238E27FC236}">
                <a16:creationId xmlns:a16="http://schemas.microsoft.com/office/drawing/2014/main" id="{B3FA65F9-655D-70EE-2573-89F2DB4C148A}"/>
              </a:ext>
            </a:extLst>
          </p:cNvPr>
          <p:cNvSpPr txBox="1"/>
          <p:nvPr/>
        </p:nvSpPr>
        <p:spPr>
          <a:xfrm>
            <a:off x="10289587" y="1434574"/>
            <a:ext cx="521299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Hjælp</a:t>
            </a:r>
            <a:endParaRPr lang="-" sz="11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8" name="TextBox 38">
            <a:extLst>
              <a:ext uri="{FF2B5EF4-FFF2-40B4-BE49-F238E27FC236}">
                <a16:creationId xmlns:a16="http://schemas.microsoft.com/office/drawing/2014/main" id="{2076DB85-3AB4-5303-CFB0-22F21F265BAC}"/>
              </a:ext>
            </a:extLst>
          </p:cNvPr>
          <p:cNvSpPr txBox="1"/>
          <p:nvPr/>
        </p:nvSpPr>
        <p:spPr>
          <a:xfrm>
            <a:off x="1990237" y="2362023"/>
            <a:ext cx="43100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18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A139F1D7-CA92-8F22-0668-FA8C4B30598A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grpSp>
        <p:nvGrpSpPr>
          <p:cNvPr id="20" name="Group 75">
            <a:extLst>
              <a:ext uri="{FF2B5EF4-FFF2-40B4-BE49-F238E27FC236}">
                <a16:creationId xmlns:a16="http://schemas.microsoft.com/office/drawing/2014/main" id="{1DF9AD0B-8172-B044-4FAC-93EE575A62EB}"/>
              </a:ext>
            </a:extLst>
          </p:cNvPr>
          <p:cNvGrpSpPr/>
          <p:nvPr/>
        </p:nvGrpSpPr>
        <p:grpSpPr>
          <a:xfrm>
            <a:off x="2391823" y="2309655"/>
            <a:ext cx="2842256" cy="707791"/>
            <a:chOff x="2391823" y="2309655"/>
            <a:chExt cx="2842256" cy="707791"/>
          </a:xfrm>
        </p:grpSpPr>
        <p:pic>
          <p:nvPicPr>
            <p:cNvPr id="21" name="Picture 73">
              <a:extLst>
                <a:ext uri="{FF2B5EF4-FFF2-40B4-BE49-F238E27FC236}">
                  <a16:creationId xmlns:a16="http://schemas.microsoft.com/office/drawing/2014/main" id="{00EED657-8997-E678-4BB2-562D6A011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91823" y="2309655"/>
              <a:ext cx="2842256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22" name="Picture 74">
              <a:extLst>
                <a:ext uri="{FF2B5EF4-FFF2-40B4-BE49-F238E27FC236}">
                  <a16:creationId xmlns:a16="http://schemas.microsoft.com/office/drawing/2014/main" id="{5F8958B6-916C-ACEF-C549-7DC94EE9E5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91823" y="2913653"/>
              <a:ext cx="2842256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23" name="Picture 11">
            <a:extLst>
              <a:ext uri="{FF2B5EF4-FFF2-40B4-BE49-F238E27FC236}">
                <a16:creationId xmlns:a16="http://schemas.microsoft.com/office/drawing/2014/main" id="{EDE4AA52-D6C9-1375-BCBD-A08D8DB04CB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91823" y="3755971"/>
            <a:ext cx="2842256" cy="2684111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24" name="Group 30">
            <a:extLst>
              <a:ext uri="{FF2B5EF4-FFF2-40B4-BE49-F238E27FC236}">
                <a16:creationId xmlns:a16="http://schemas.microsoft.com/office/drawing/2014/main" id="{93F20DFC-A0AD-2CF3-5D46-35CC9A81CEAB}"/>
              </a:ext>
            </a:extLst>
          </p:cNvPr>
          <p:cNvGrpSpPr/>
          <p:nvPr/>
        </p:nvGrpSpPr>
        <p:grpSpPr>
          <a:xfrm>
            <a:off x="2391823" y="3035908"/>
            <a:ext cx="2842256" cy="707791"/>
            <a:chOff x="2391823" y="3035908"/>
            <a:chExt cx="2842256" cy="707791"/>
          </a:xfrm>
        </p:grpSpPr>
        <p:pic>
          <p:nvPicPr>
            <p:cNvPr id="25" name="Picture 31">
              <a:extLst>
                <a:ext uri="{FF2B5EF4-FFF2-40B4-BE49-F238E27FC236}">
                  <a16:creationId xmlns:a16="http://schemas.microsoft.com/office/drawing/2014/main" id="{9A6C1521-E3FC-8568-5876-80F4EC5004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91823" y="3035908"/>
              <a:ext cx="2842256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26" name="Picture 32">
              <a:extLst>
                <a:ext uri="{FF2B5EF4-FFF2-40B4-BE49-F238E27FC236}">
                  <a16:creationId xmlns:a16="http://schemas.microsoft.com/office/drawing/2014/main" id="{05413714-855C-844B-7415-B1069936E6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91823" y="3639906"/>
              <a:ext cx="2842256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27" name="Picture 41">
            <a:extLst>
              <a:ext uri="{FF2B5EF4-FFF2-40B4-BE49-F238E27FC236}">
                <a16:creationId xmlns:a16="http://schemas.microsoft.com/office/drawing/2014/main" id="{665DF4FB-F66B-9A6A-F0CB-D496189944B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952033" y="1826523"/>
            <a:ext cx="2236997" cy="41593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3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3F2403AE-B094-4410-6B71-DD5178D668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90" y="-5440"/>
            <a:ext cx="11985626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1EFD3803-631F-5A39-CD6B-3806E9D9A7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13">
            <a:off x="-476256" y="3663718"/>
            <a:ext cx="4116848" cy="142262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9">
            <a:extLst>
              <a:ext uri="{FF2B5EF4-FFF2-40B4-BE49-F238E27FC236}">
                <a16:creationId xmlns:a16="http://schemas.microsoft.com/office/drawing/2014/main" id="{0FA2D8EB-65DA-01B6-9273-F8D4A1B938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11">
            <a:extLst>
              <a:ext uri="{FF2B5EF4-FFF2-40B4-BE49-F238E27FC236}">
                <a16:creationId xmlns:a16="http://schemas.microsoft.com/office/drawing/2014/main" id="{F273CF9D-7C02-A6BF-D874-A5D3FE1C9B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3">
            <a:extLst>
              <a:ext uri="{FF2B5EF4-FFF2-40B4-BE49-F238E27FC236}">
                <a16:creationId xmlns:a16="http://schemas.microsoft.com/office/drawing/2014/main" id="{1C298AB5-806F-339D-313B-5139E7A76B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16">
            <a:extLst>
              <a:ext uri="{FF2B5EF4-FFF2-40B4-BE49-F238E27FC236}">
                <a16:creationId xmlns:a16="http://schemas.microsoft.com/office/drawing/2014/main" id="{7C0B15D6-A41B-86B2-801D-FBD57424FC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8">
            <a:extLst>
              <a:ext uri="{FF2B5EF4-FFF2-40B4-BE49-F238E27FC236}">
                <a16:creationId xmlns:a16="http://schemas.microsoft.com/office/drawing/2014/main" id="{79D75E62-2CB1-693E-866F-CC0E7E423E6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Rectangle: Rounded Corners 22">
            <a:extLst>
              <a:ext uri="{FF2B5EF4-FFF2-40B4-BE49-F238E27FC236}">
                <a16:creationId xmlns:a16="http://schemas.microsoft.com/office/drawing/2014/main" id="{F9FEA942-A799-9282-D416-22C54F744655}"/>
              </a:ext>
            </a:extLst>
          </p:cNvPr>
          <p:cNvSpPr/>
          <p:nvPr/>
        </p:nvSpPr>
        <p:spPr>
          <a:xfrm>
            <a:off x="991072" y="3827413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Lærer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Rectangle: Rounded Corners 23">
            <a:extLst>
              <a:ext uri="{FF2B5EF4-FFF2-40B4-BE49-F238E27FC236}">
                <a16:creationId xmlns:a16="http://schemas.microsoft.com/office/drawing/2014/main" id="{DA7D8EC0-DF41-ABF2-8916-CC011C7C830C}"/>
              </a:ext>
            </a:extLst>
          </p:cNvPr>
          <p:cNvSpPr/>
          <p:nvPr/>
        </p:nvSpPr>
        <p:spPr>
          <a:xfrm>
            <a:off x="991072" y="4282436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Ledelse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1" name="Rectangle: Rounded Corners 24">
            <a:extLst>
              <a:ext uri="{FF2B5EF4-FFF2-40B4-BE49-F238E27FC236}">
                <a16:creationId xmlns:a16="http://schemas.microsoft.com/office/drawing/2014/main" id="{ED908B50-5EEE-DEA0-5818-BAACB2FB4578}"/>
              </a:ext>
            </a:extLst>
          </p:cNvPr>
          <p:cNvSpPr/>
          <p:nvPr/>
        </p:nvSpPr>
        <p:spPr>
          <a:xfrm>
            <a:off x="991072" y="47374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Andet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2" name="Picture 26">
            <a:extLst>
              <a:ext uri="{FF2B5EF4-FFF2-40B4-BE49-F238E27FC236}">
                <a16:creationId xmlns:a16="http://schemas.microsoft.com/office/drawing/2014/main" id="{A52B8A65-F4DC-95A9-FC07-6F608BB167C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3" name="Picture 28">
            <a:extLst>
              <a:ext uri="{FF2B5EF4-FFF2-40B4-BE49-F238E27FC236}">
                <a16:creationId xmlns:a16="http://schemas.microsoft.com/office/drawing/2014/main" id="{D0A392C2-E3B4-D093-01B8-BA003C8053A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4" name="Oval 32">
            <a:extLst>
              <a:ext uri="{FF2B5EF4-FFF2-40B4-BE49-F238E27FC236}">
                <a16:creationId xmlns:a16="http://schemas.microsoft.com/office/drawing/2014/main" id="{12636824-F990-5752-D5B4-2591BD0877A1}"/>
              </a:ext>
            </a:extLst>
          </p:cNvPr>
          <p:cNvSpPr/>
          <p:nvPr/>
        </p:nvSpPr>
        <p:spPr>
          <a:xfrm>
            <a:off x="2047295" y="374888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5" name="Oval 33">
            <a:extLst>
              <a:ext uri="{FF2B5EF4-FFF2-40B4-BE49-F238E27FC236}">
                <a16:creationId xmlns:a16="http://schemas.microsoft.com/office/drawing/2014/main" id="{BD20FF94-8ABE-5F22-F05C-FDB3348B4813}"/>
              </a:ext>
            </a:extLst>
          </p:cNvPr>
          <p:cNvSpPr/>
          <p:nvPr/>
        </p:nvSpPr>
        <p:spPr>
          <a:xfrm>
            <a:off x="2045092" y="419764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16" name="Picture 40">
            <a:extLst>
              <a:ext uri="{FF2B5EF4-FFF2-40B4-BE49-F238E27FC236}">
                <a16:creationId xmlns:a16="http://schemas.microsoft.com/office/drawing/2014/main" id="{FA7C0252-2198-BBFA-7040-E3BFF66AA49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7" name="Picture 25">
            <a:extLst>
              <a:ext uri="{FF2B5EF4-FFF2-40B4-BE49-F238E27FC236}">
                <a16:creationId xmlns:a16="http://schemas.microsoft.com/office/drawing/2014/main" id="{ED70FD98-5E22-B90C-4B84-543A818941B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20" name="Group 43">
            <a:extLst>
              <a:ext uri="{FF2B5EF4-FFF2-40B4-BE49-F238E27FC236}">
                <a16:creationId xmlns:a16="http://schemas.microsoft.com/office/drawing/2014/main" id="{B754C379-FD56-5FD3-53F8-8648BE95BB1E}"/>
              </a:ext>
            </a:extLst>
          </p:cNvPr>
          <p:cNvGrpSpPr/>
          <p:nvPr/>
        </p:nvGrpSpPr>
        <p:grpSpPr>
          <a:xfrm>
            <a:off x="2380640" y="3041239"/>
            <a:ext cx="2853440" cy="707791"/>
            <a:chOff x="2380640" y="3041239"/>
            <a:chExt cx="2853440" cy="707791"/>
          </a:xfrm>
        </p:grpSpPr>
        <p:pic>
          <p:nvPicPr>
            <p:cNvPr id="21" name="Picture 44">
              <a:extLst>
                <a:ext uri="{FF2B5EF4-FFF2-40B4-BE49-F238E27FC236}">
                  <a16:creationId xmlns:a16="http://schemas.microsoft.com/office/drawing/2014/main" id="{F6836C21-9B22-8BFB-D5FA-4E9A016792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80640" y="3041239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22" name="Picture 45">
              <a:extLst>
                <a:ext uri="{FF2B5EF4-FFF2-40B4-BE49-F238E27FC236}">
                  <a16:creationId xmlns:a16="http://schemas.microsoft.com/office/drawing/2014/main" id="{C303750C-B565-B4C8-4FAB-4D089782BE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86337" y="3645237"/>
              <a:ext cx="2847743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23" name="Group 46">
            <a:extLst>
              <a:ext uri="{FF2B5EF4-FFF2-40B4-BE49-F238E27FC236}">
                <a16:creationId xmlns:a16="http://schemas.microsoft.com/office/drawing/2014/main" id="{C55633E2-AB48-9FB0-DB86-70B274E272CE}"/>
              </a:ext>
            </a:extLst>
          </p:cNvPr>
          <p:cNvGrpSpPr/>
          <p:nvPr/>
        </p:nvGrpSpPr>
        <p:grpSpPr>
          <a:xfrm>
            <a:off x="2380640" y="3763889"/>
            <a:ext cx="2853440" cy="707782"/>
            <a:chOff x="2380640" y="3763889"/>
            <a:chExt cx="2853440" cy="707782"/>
          </a:xfrm>
        </p:grpSpPr>
        <p:pic>
          <p:nvPicPr>
            <p:cNvPr id="24" name="Picture 47">
              <a:extLst>
                <a:ext uri="{FF2B5EF4-FFF2-40B4-BE49-F238E27FC236}">
                  <a16:creationId xmlns:a16="http://schemas.microsoft.com/office/drawing/2014/main" id="{39A2F24A-24F6-CD53-F7F2-FB1076566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80640" y="3763889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25" name="Picture 48">
              <a:extLst>
                <a:ext uri="{FF2B5EF4-FFF2-40B4-BE49-F238E27FC236}">
                  <a16:creationId xmlns:a16="http://schemas.microsoft.com/office/drawing/2014/main" id="{68223843-A420-A099-B7B5-C8407C7C8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86337" y="4367878"/>
              <a:ext cx="2847743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26" name="Group 49">
            <a:extLst>
              <a:ext uri="{FF2B5EF4-FFF2-40B4-BE49-F238E27FC236}">
                <a16:creationId xmlns:a16="http://schemas.microsoft.com/office/drawing/2014/main" id="{4938CAAA-4C52-6488-484B-4D7F69F79B70}"/>
              </a:ext>
            </a:extLst>
          </p:cNvPr>
          <p:cNvGrpSpPr/>
          <p:nvPr/>
        </p:nvGrpSpPr>
        <p:grpSpPr>
          <a:xfrm>
            <a:off x="2380640" y="4487418"/>
            <a:ext cx="2853440" cy="707790"/>
            <a:chOff x="2380640" y="4487418"/>
            <a:chExt cx="2853440" cy="707790"/>
          </a:xfrm>
        </p:grpSpPr>
        <p:pic>
          <p:nvPicPr>
            <p:cNvPr id="27" name="Picture 50">
              <a:extLst>
                <a:ext uri="{FF2B5EF4-FFF2-40B4-BE49-F238E27FC236}">
                  <a16:creationId xmlns:a16="http://schemas.microsoft.com/office/drawing/2014/main" id="{814FD2AD-1559-6F80-CFE2-5946DBF73C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80640" y="4487418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28" name="Picture 51">
              <a:extLst>
                <a:ext uri="{FF2B5EF4-FFF2-40B4-BE49-F238E27FC236}">
                  <a16:creationId xmlns:a16="http://schemas.microsoft.com/office/drawing/2014/main" id="{09C285B8-012B-9D85-E09D-9601B84B7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86337" y="5091415"/>
              <a:ext cx="2847743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29" name="Group 52">
            <a:extLst>
              <a:ext uri="{FF2B5EF4-FFF2-40B4-BE49-F238E27FC236}">
                <a16:creationId xmlns:a16="http://schemas.microsoft.com/office/drawing/2014/main" id="{34E98CAA-1446-A2E2-5545-AB43B623304D}"/>
              </a:ext>
            </a:extLst>
          </p:cNvPr>
          <p:cNvGrpSpPr/>
          <p:nvPr/>
        </p:nvGrpSpPr>
        <p:grpSpPr>
          <a:xfrm>
            <a:off x="2380640" y="5210946"/>
            <a:ext cx="2853440" cy="707790"/>
            <a:chOff x="2380640" y="5210946"/>
            <a:chExt cx="2853440" cy="707790"/>
          </a:xfrm>
        </p:grpSpPr>
        <p:pic>
          <p:nvPicPr>
            <p:cNvPr id="30" name="Picture 53">
              <a:extLst>
                <a:ext uri="{FF2B5EF4-FFF2-40B4-BE49-F238E27FC236}">
                  <a16:creationId xmlns:a16="http://schemas.microsoft.com/office/drawing/2014/main" id="{DC189675-6F9D-05D6-2A22-F67D44F827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80640" y="5210946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1" name="Picture 54">
              <a:extLst>
                <a:ext uri="{FF2B5EF4-FFF2-40B4-BE49-F238E27FC236}">
                  <a16:creationId xmlns:a16="http://schemas.microsoft.com/office/drawing/2014/main" id="{D28CB997-6622-87D1-1B6B-2ADCD2BBD3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86337" y="5814943"/>
              <a:ext cx="2847743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32" name="Picture 55">
            <a:extLst>
              <a:ext uri="{FF2B5EF4-FFF2-40B4-BE49-F238E27FC236}">
                <a16:creationId xmlns:a16="http://schemas.microsoft.com/office/drawing/2014/main" id="{6B5CC7DD-04D7-4D34-AD1B-518817E80E3A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b="17.325%"/>
          <a:stretch>
            <a:fillRect/>
          </a:stretch>
        </p:blipFill>
        <p:spPr>
          <a:xfrm>
            <a:off x="2380640" y="5931319"/>
            <a:ext cx="2853440" cy="502133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33" name="Group 56">
            <a:extLst>
              <a:ext uri="{FF2B5EF4-FFF2-40B4-BE49-F238E27FC236}">
                <a16:creationId xmlns:a16="http://schemas.microsoft.com/office/drawing/2014/main" id="{4E69EF38-073B-D72E-6DC7-3BD8A74F29B1}"/>
              </a:ext>
            </a:extLst>
          </p:cNvPr>
          <p:cNvGrpSpPr/>
          <p:nvPr/>
        </p:nvGrpSpPr>
        <p:grpSpPr>
          <a:xfrm>
            <a:off x="2391823" y="2309655"/>
            <a:ext cx="2853440" cy="707791"/>
            <a:chOff x="2391823" y="2309655"/>
            <a:chExt cx="2853440" cy="707791"/>
          </a:xfrm>
        </p:grpSpPr>
        <p:pic>
          <p:nvPicPr>
            <p:cNvPr id="34" name="Picture 57">
              <a:extLst>
                <a:ext uri="{FF2B5EF4-FFF2-40B4-BE49-F238E27FC236}">
                  <a16:creationId xmlns:a16="http://schemas.microsoft.com/office/drawing/2014/main" id="{7D5F8FE3-AAA3-C387-8A19-7A856E09C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91823" y="2309655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5" name="Picture 58">
              <a:extLst>
                <a:ext uri="{FF2B5EF4-FFF2-40B4-BE49-F238E27FC236}">
                  <a16:creationId xmlns:a16="http://schemas.microsoft.com/office/drawing/2014/main" id="{14AB7803-E757-39F3-345A-66E3758AC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391823" y="2913653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36" name="Group 59">
            <a:extLst>
              <a:ext uri="{FF2B5EF4-FFF2-40B4-BE49-F238E27FC236}">
                <a16:creationId xmlns:a16="http://schemas.microsoft.com/office/drawing/2014/main" id="{EC96C31C-8587-EA70-CAF0-533FE72D30BD}"/>
              </a:ext>
            </a:extLst>
          </p:cNvPr>
          <p:cNvGrpSpPr/>
          <p:nvPr/>
        </p:nvGrpSpPr>
        <p:grpSpPr>
          <a:xfrm>
            <a:off x="5715822" y="1901375"/>
            <a:ext cx="5926500" cy="4510140"/>
            <a:chOff x="5715822" y="1901375"/>
            <a:chExt cx="5926500" cy="4510140"/>
          </a:xfrm>
        </p:grpSpPr>
        <p:pic>
          <p:nvPicPr>
            <p:cNvPr id="37" name="Picture 60">
              <a:extLst>
                <a:ext uri="{FF2B5EF4-FFF2-40B4-BE49-F238E27FC236}">
                  <a16:creationId xmlns:a16="http://schemas.microsoft.com/office/drawing/2014/main" id="{75D32FD4-020C-DB70-72CD-F9594F0F11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715822" y="1901375"/>
              <a:ext cx="5926500" cy="451014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8" name="Picture 61">
              <a:extLst>
                <a:ext uri="{FF2B5EF4-FFF2-40B4-BE49-F238E27FC236}">
                  <a16:creationId xmlns:a16="http://schemas.microsoft.com/office/drawing/2014/main" id="{6DB168F5-CA47-5F15-FD2A-8FDDEF053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350733" y="3524417"/>
              <a:ext cx="2705124" cy="895353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39" name="Rectangle: Rounded Corners 19">
            <a:extLst>
              <a:ext uri="{FF2B5EF4-FFF2-40B4-BE49-F238E27FC236}">
                <a16:creationId xmlns:a16="http://schemas.microsoft.com/office/drawing/2014/main" id="{543E01F8-30B0-5E64-D044-53C77F9483B0}"/>
              </a:ext>
            </a:extLst>
          </p:cNvPr>
          <p:cNvSpPr/>
          <p:nvPr/>
        </p:nvSpPr>
        <p:spPr>
          <a:xfrm>
            <a:off x="989097" y="6011667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Sendte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0" name="Rectangle: Rounded Corners 19">
            <a:extLst>
              <a:ext uri="{FF2B5EF4-FFF2-40B4-BE49-F238E27FC236}">
                <a16:creationId xmlns:a16="http://schemas.microsoft.com/office/drawing/2014/main" id="{BDE5C7EF-41F4-9644-E141-724A675BADC8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1" name="Rectangle: Rounded Corners 20">
            <a:extLst>
              <a:ext uri="{FF2B5EF4-FFF2-40B4-BE49-F238E27FC236}">
                <a16:creationId xmlns:a16="http://schemas.microsoft.com/office/drawing/2014/main" id="{FB2CCF8B-50C0-31ED-7B3A-473358584E46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2" name="Rectangle: Rounded Corners 21">
            <a:extLst>
              <a:ext uri="{FF2B5EF4-FFF2-40B4-BE49-F238E27FC236}">
                <a16:creationId xmlns:a16="http://schemas.microsoft.com/office/drawing/2014/main" id="{53F912E2-7E77-47C6-A151-C552C4BC116F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3" name="Oval 29">
            <a:extLst>
              <a:ext uri="{FF2B5EF4-FFF2-40B4-BE49-F238E27FC236}">
                <a16:creationId xmlns:a16="http://schemas.microsoft.com/office/drawing/2014/main" id="{BE244872-EA52-D635-9C81-8B853441ABD6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6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4" name="Oval 30">
            <a:extLst>
              <a:ext uri="{FF2B5EF4-FFF2-40B4-BE49-F238E27FC236}">
                <a16:creationId xmlns:a16="http://schemas.microsoft.com/office/drawing/2014/main" id="{D29D1A52-710F-A831-497E-9674CD5257A0}"/>
              </a:ext>
            </a:extLst>
          </p:cNvPr>
          <p:cNvSpPr/>
          <p:nvPr/>
        </p:nvSpPr>
        <p:spPr>
          <a:xfrm>
            <a:off x="2045092" y="282738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5" name="Oval 31">
            <a:extLst>
              <a:ext uri="{FF2B5EF4-FFF2-40B4-BE49-F238E27FC236}">
                <a16:creationId xmlns:a16="http://schemas.microsoft.com/office/drawing/2014/main" id="{10652A53-7E3A-D779-BD40-7C11C7DFA7DA}"/>
              </a:ext>
            </a:extLst>
          </p:cNvPr>
          <p:cNvSpPr/>
          <p:nvPr/>
        </p:nvSpPr>
        <p:spPr>
          <a:xfrm>
            <a:off x="2049682" y="3288365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6" name="Rectangle: Rounded Corners 19">
            <a:extLst>
              <a:ext uri="{FF2B5EF4-FFF2-40B4-BE49-F238E27FC236}">
                <a16:creationId xmlns:a16="http://schemas.microsoft.com/office/drawing/2014/main" id="{CC0EF448-F950-58F3-22C9-8FDC37EF92CA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D9D9D9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7" name="Oval 29">
            <a:extLst>
              <a:ext uri="{FF2B5EF4-FFF2-40B4-BE49-F238E27FC236}">
                <a16:creationId xmlns:a16="http://schemas.microsoft.com/office/drawing/2014/main" id="{334EF11D-D7DE-D5CF-F730-928691111CC9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8" name="TextBox 30">
            <a:extLst>
              <a:ext uri="{FF2B5EF4-FFF2-40B4-BE49-F238E27FC236}">
                <a16:creationId xmlns:a16="http://schemas.microsoft.com/office/drawing/2014/main" id="{FC224DBC-8BAF-5473-FFCD-2BAC0D0EC2B3}"/>
              </a:ext>
            </a:extLst>
          </p:cNvPr>
          <p:cNvSpPr txBox="1"/>
          <p:nvPr/>
        </p:nvSpPr>
        <p:spPr>
          <a:xfrm>
            <a:off x="1990237" y="2362023"/>
            <a:ext cx="43100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22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9" name="Rectangle: Rounded Corners 20">
            <a:extLst>
              <a:ext uri="{FF2B5EF4-FFF2-40B4-BE49-F238E27FC236}">
                <a16:creationId xmlns:a16="http://schemas.microsoft.com/office/drawing/2014/main" id="{A3E58ECE-AD75-69F4-AB6B-24B0D4D101AF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0" name="Rectangle: Rounded Corners 21">
            <a:extLst>
              <a:ext uri="{FF2B5EF4-FFF2-40B4-BE49-F238E27FC236}">
                <a16:creationId xmlns:a16="http://schemas.microsoft.com/office/drawing/2014/main" id="{8B3EBF2B-4656-AC89-651C-2AA8222FA23D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1" name="Oval 31">
            <a:extLst>
              <a:ext uri="{FF2B5EF4-FFF2-40B4-BE49-F238E27FC236}">
                <a16:creationId xmlns:a16="http://schemas.microsoft.com/office/drawing/2014/main" id="{9053AE0E-FA63-3A85-49BB-6FD283231122}"/>
              </a:ext>
            </a:extLst>
          </p:cNvPr>
          <p:cNvSpPr/>
          <p:nvPr/>
        </p:nvSpPr>
        <p:spPr>
          <a:xfrm>
            <a:off x="2049682" y="3288365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2" name="Oval 30">
            <a:extLst>
              <a:ext uri="{FF2B5EF4-FFF2-40B4-BE49-F238E27FC236}">
                <a16:creationId xmlns:a16="http://schemas.microsoft.com/office/drawing/2014/main" id="{36629883-C577-4230-92D4-20F8394F0367}"/>
              </a:ext>
            </a:extLst>
          </p:cNvPr>
          <p:cNvSpPr/>
          <p:nvPr/>
        </p:nvSpPr>
        <p:spPr>
          <a:xfrm>
            <a:off x="2045092" y="282664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3" name="TextBox 53">
            <a:extLst>
              <a:ext uri="{FF2B5EF4-FFF2-40B4-BE49-F238E27FC236}">
                <a16:creationId xmlns:a16="http://schemas.microsoft.com/office/drawing/2014/main" id="{D71B119A-B4AC-2FDF-5068-1E1337B71948}"/>
              </a:ext>
            </a:extLst>
          </p:cNvPr>
          <p:cNvSpPr txBox="1"/>
          <p:nvPr/>
        </p:nvSpPr>
        <p:spPr>
          <a:xfrm>
            <a:off x="1987448" y="2792915"/>
            <a:ext cx="413985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18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54" name="Picture 6">
            <a:extLst>
              <a:ext uri="{FF2B5EF4-FFF2-40B4-BE49-F238E27FC236}">
                <a16:creationId xmlns:a16="http://schemas.microsoft.com/office/drawing/2014/main" id="{FFCB39C1-AE5D-3364-E176-F3E4A4BB692A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>
            <a:fillRect/>
          </a:stretch>
        </p:blipFill>
        <p:spPr>
          <a:xfrm>
            <a:off x="1787496" y="2603726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81C32923-880F-617A-B2B2-5A58BD8DC21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122228" y="659605"/>
            <a:ext cx="927120" cy="700088"/>
          </a:xfrm>
          <a:prstGeom prst="rect">
            <a:avLst/>
          </a:prstGeom>
        </p:spPr>
      </p:pic>
      <p:sp>
        <p:nvSpPr>
          <p:cNvPr id="56" name="TextBox 37">
            <a:extLst>
              <a:ext uri="{FF2B5EF4-FFF2-40B4-BE49-F238E27FC236}">
                <a16:creationId xmlns:a16="http://schemas.microsoft.com/office/drawing/2014/main" id="{2B48C7F8-2AF4-9970-70B2-F73DEB7BFFD5}"/>
              </a:ext>
            </a:extLst>
          </p:cNvPr>
          <p:cNvSpPr txBox="1"/>
          <p:nvPr/>
        </p:nvSpPr>
        <p:spPr>
          <a:xfrm>
            <a:off x="9286668" y="871150"/>
            <a:ext cx="598241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 dirty="0">
                <a:solidFill>
                  <a:srgbClr val="FCFEFF"/>
                </a:solidFill>
                <a:uFillTx/>
                <a:latin typeface="Calibri"/>
              </a:rPr>
              <a:t>GUIDE</a:t>
            </a:r>
            <a:endParaRPr lang="-" sz="1200" b="1" i="0" u="none" strike="noStrike" kern="1200" cap="none" spc="0" baseline="0%" dirty="0">
              <a:solidFill>
                <a:srgbClr val="FCFE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36188534"/>
      </p:ext>
    </p:extLst>
  </p:cSld>
  <p:clrMapOvr>
    <a:masterClrMapping/>
  </p:clrMapOvr>
</p:sld>
</file>

<file path=ppt/slides/slide30.xml><?xml version="1.0" encoding="utf-8"?>
<p:sld xmlns:a="http://purl.oclc.org/ooxml/drawingml/main" xmlns:r="http://purl.oclc.org/ooxml/officeDocument/relationships" xmlns:p="http://purl.oclc.org/ooxml/presentationml/main">
  <p:cSld name="Slide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F02EDEC5-7A30-1366-82B3-871CEC5EAE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90" y="-18324"/>
            <a:ext cx="11985626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C5DA9FB4-C24B-C63A-36A0-242EA27B7F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13">
            <a:off x="-476256" y="3663718"/>
            <a:ext cx="4116848" cy="142262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9">
            <a:extLst>
              <a:ext uri="{FF2B5EF4-FFF2-40B4-BE49-F238E27FC236}">
                <a16:creationId xmlns:a16="http://schemas.microsoft.com/office/drawing/2014/main" id="{41EC89BD-C960-86FE-826A-B723B38BB0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11">
            <a:extLst>
              <a:ext uri="{FF2B5EF4-FFF2-40B4-BE49-F238E27FC236}">
                <a16:creationId xmlns:a16="http://schemas.microsoft.com/office/drawing/2014/main" id="{58D7C0E4-4DF4-B5BC-4295-64A2E602E2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3">
            <a:extLst>
              <a:ext uri="{FF2B5EF4-FFF2-40B4-BE49-F238E27FC236}">
                <a16:creationId xmlns:a16="http://schemas.microsoft.com/office/drawing/2014/main" id="{9BF43421-D7F6-9BB4-A28B-74F8BCD1D4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16">
            <a:extLst>
              <a:ext uri="{FF2B5EF4-FFF2-40B4-BE49-F238E27FC236}">
                <a16:creationId xmlns:a16="http://schemas.microsoft.com/office/drawing/2014/main" id="{3129898E-E051-E327-86BB-BEB8B90EDF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8">
            <a:extLst>
              <a:ext uri="{FF2B5EF4-FFF2-40B4-BE49-F238E27FC236}">
                <a16:creationId xmlns:a16="http://schemas.microsoft.com/office/drawing/2014/main" id="{AB028368-448D-1FC3-B196-B054B286E6F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Rectangle: Rounded Corners 19">
            <a:extLst>
              <a:ext uri="{FF2B5EF4-FFF2-40B4-BE49-F238E27FC236}">
                <a16:creationId xmlns:a16="http://schemas.microsoft.com/office/drawing/2014/main" id="{A9F6C6D0-D7E3-FC21-4A27-1E91E78FCD20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Rectangle: Rounded Corners 21">
            <a:extLst>
              <a:ext uri="{FF2B5EF4-FFF2-40B4-BE49-F238E27FC236}">
                <a16:creationId xmlns:a16="http://schemas.microsoft.com/office/drawing/2014/main" id="{45CF32EC-ACDA-7FA1-D8F9-76EA0A32C162}"/>
              </a:ext>
            </a:extLst>
          </p:cNvPr>
          <p:cNvSpPr/>
          <p:nvPr/>
        </p:nvSpPr>
        <p:spPr>
          <a:xfrm>
            <a:off x="992773" y="2928494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1" name="Picture 26">
            <a:extLst>
              <a:ext uri="{FF2B5EF4-FFF2-40B4-BE49-F238E27FC236}">
                <a16:creationId xmlns:a16="http://schemas.microsoft.com/office/drawing/2014/main" id="{3F35657C-AA13-DCB3-C05C-00E9E10AD49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" name="Picture 28">
            <a:extLst>
              <a:ext uri="{FF2B5EF4-FFF2-40B4-BE49-F238E27FC236}">
                <a16:creationId xmlns:a16="http://schemas.microsoft.com/office/drawing/2014/main" id="{2DAE5D3E-1F77-1318-3607-EAB06B2CAA6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3" name="Oval 29">
            <a:extLst>
              <a:ext uri="{FF2B5EF4-FFF2-40B4-BE49-F238E27FC236}">
                <a16:creationId xmlns:a16="http://schemas.microsoft.com/office/drawing/2014/main" id="{2FEC34F0-44C4-3D74-C785-A300E4AE847A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4" name="Rectangle: Rounded Corners 39">
            <a:extLst>
              <a:ext uri="{FF2B5EF4-FFF2-40B4-BE49-F238E27FC236}">
                <a16:creationId xmlns:a16="http://schemas.microsoft.com/office/drawing/2014/main" id="{9D7B7F98-451C-453E-B674-C8DB82EF5F9D}"/>
              </a:ext>
            </a:extLst>
          </p:cNvPr>
          <p:cNvSpPr/>
          <p:nvPr/>
        </p:nvSpPr>
        <p:spPr>
          <a:xfrm>
            <a:off x="1450759" y="3394636"/>
            <a:ext cx="262816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+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5" name="Picture 40">
            <a:extLst>
              <a:ext uri="{FF2B5EF4-FFF2-40B4-BE49-F238E27FC236}">
                <a16:creationId xmlns:a16="http://schemas.microsoft.com/office/drawing/2014/main" id="{4BD81136-BBB1-C005-E325-AB49FA839A3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6" name="Picture 25">
            <a:extLst>
              <a:ext uri="{FF2B5EF4-FFF2-40B4-BE49-F238E27FC236}">
                <a16:creationId xmlns:a16="http://schemas.microsoft.com/office/drawing/2014/main" id="{A086BC70-A8FA-0A5E-AC3D-ECE7C79DA2B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7" name="Oval 36">
            <a:extLst>
              <a:ext uri="{FF2B5EF4-FFF2-40B4-BE49-F238E27FC236}">
                <a16:creationId xmlns:a16="http://schemas.microsoft.com/office/drawing/2014/main" id="{8EE0F6D7-69EF-91EC-1C0B-670418FEEEAB}"/>
              </a:ext>
            </a:extLst>
          </p:cNvPr>
          <p:cNvSpPr/>
          <p:nvPr/>
        </p:nvSpPr>
        <p:spPr>
          <a:xfrm>
            <a:off x="10132923" y="1479206"/>
            <a:ext cx="186821" cy="172355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8" name="TextBox 37">
            <a:extLst>
              <a:ext uri="{FF2B5EF4-FFF2-40B4-BE49-F238E27FC236}">
                <a16:creationId xmlns:a16="http://schemas.microsoft.com/office/drawing/2014/main" id="{7CEEF967-E6C9-2D1C-E6EC-D151D3027924}"/>
              </a:ext>
            </a:extLst>
          </p:cNvPr>
          <p:cNvSpPr txBox="1"/>
          <p:nvPr/>
        </p:nvSpPr>
        <p:spPr>
          <a:xfrm>
            <a:off x="10289587" y="1434574"/>
            <a:ext cx="521299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Hjælp</a:t>
            </a:r>
            <a:endParaRPr lang="-" sz="11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9" name="TextBox 38">
            <a:extLst>
              <a:ext uri="{FF2B5EF4-FFF2-40B4-BE49-F238E27FC236}">
                <a16:creationId xmlns:a16="http://schemas.microsoft.com/office/drawing/2014/main" id="{1C748347-48DD-3944-72BF-12029F7858C0}"/>
              </a:ext>
            </a:extLst>
          </p:cNvPr>
          <p:cNvSpPr txBox="1"/>
          <p:nvPr/>
        </p:nvSpPr>
        <p:spPr>
          <a:xfrm>
            <a:off x="1990237" y="2362023"/>
            <a:ext cx="43100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18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DFEC3660-BFAA-CAE9-2477-5101C6F4AC44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grpSp>
        <p:nvGrpSpPr>
          <p:cNvPr id="21" name="Group 71">
            <a:extLst>
              <a:ext uri="{FF2B5EF4-FFF2-40B4-BE49-F238E27FC236}">
                <a16:creationId xmlns:a16="http://schemas.microsoft.com/office/drawing/2014/main" id="{12BA3A2C-FA31-61B6-6A6F-D1B6E2E7648D}"/>
              </a:ext>
            </a:extLst>
          </p:cNvPr>
          <p:cNvGrpSpPr/>
          <p:nvPr/>
        </p:nvGrpSpPr>
        <p:grpSpPr>
          <a:xfrm>
            <a:off x="5715822" y="1894837"/>
            <a:ext cx="5926500" cy="4510140"/>
            <a:chOff x="5715822" y="1894837"/>
            <a:chExt cx="5926500" cy="4510140"/>
          </a:xfrm>
        </p:grpSpPr>
        <p:pic>
          <p:nvPicPr>
            <p:cNvPr id="22" name="Picture 68">
              <a:extLst>
                <a:ext uri="{FF2B5EF4-FFF2-40B4-BE49-F238E27FC236}">
                  <a16:creationId xmlns:a16="http://schemas.microsoft.com/office/drawing/2014/main" id="{2C527B8D-DB8C-E9FB-6158-D42A432C4A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715822" y="1894837"/>
              <a:ext cx="5926500" cy="451014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23" name="Picture 70">
              <a:extLst>
                <a:ext uri="{FF2B5EF4-FFF2-40B4-BE49-F238E27FC236}">
                  <a16:creationId xmlns:a16="http://schemas.microsoft.com/office/drawing/2014/main" id="{B2421B22-4D06-F582-B29E-884AC22E82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350733" y="3517888"/>
              <a:ext cx="2705124" cy="89535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24" name="Group 75">
            <a:extLst>
              <a:ext uri="{FF2B5EF4-FFF2-40B4-BE49-F238E27FC236}">
                <a16:creationId xmlns:a16="http://schemas.microsoft.com/office/drawing/2014/main" id="{CEF974F3-B0F9-6FCB-9C18-9AFCB4564653}"/>
              </a:ext>
            </a:extLst>
          </p:cNvPr>
          <p:cNvGrpSpPr/>
          <p:nvPr/>
        </p:nvGrpSpPr>
        <p:grpSpPr>
          <a:xfrm>
            <a:off x="2391823" y="2309655"/>
            <a:ext cx="2842256" cy="707791"/>
            <a:chOff x="2391823" y="2309655"/>
            <a:chExt cx="2842256" cy="707791"/>
          </a:xfrm>
        </p:grpSpPr>
        <p:pic>
          <p:nvPicPr>
            <p:cNvPr id="25" name="Picture 73">
              <a:extLst>
                <a:ext uri="{FF2B5EF4-FFF2-40B4-BE49-F238E27FC236}">
                  <a16:creationId xmlns:a16="http://schemas.microsoft.com/office/drawing/2014/main" id="{D08D1F81-0251-4EF3-2501-FC52F4F53E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391823" y="2309655"/>
              <a:ext cx="2842256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26" name="Picture 74">
              <a:extLst>
                <a:ext uri="{FF2B5EF4-FFF2-40B4-BE49-F238E27FC236}">
                  <a16:creationId xmlns:a16="http://schemas.microsoft.com/office/drawing/2014/main" id="{9FED7978-4E2B-ECCE-A518-97B26D799F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391823" y="2913653"/>
              <a:ext cx="2842256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27" name="Picture 11">
            <a:extLst>
              <a:ext uri="{FF2B5EF4-FFF2-40B4-BE49-F238E27FC236}">
                <a16:creationId xmlns:a16="http://schemas.microsoft.com/office/drawing/2014/main" id="{B9706636-B98B-5BAF-894C-9AC9AD3ECA5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91823" y="3755971"/>
            <a:ext cx="2842256" cy="2684111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28" name="Group 30">
            <a:extLst>
              <a:ext uri="{FF2B5EF4-FFF2-40B4-BE49-F238E27FC236}">
                <a16:creationId xmlns:a16="http://schemas.microsoft.com/office/drawing/2014/main" id="{4DFFD6DA-2B1D-6152-6ED4-149D165F7C17}"/>
              </a:ext>
            </a:extLst>
          </p:cNvPr>
          <p:cNvGrpSpPr/>
          <p:nvPr/>
        </p:nvGrpSpPr>
        <p:grpSpPr>
          <a:xfrm>
            <a:off x="2391823" y="3056226"/>
            <a:ext cx="2842256" cy="707791"/>
            <a:chOff x="2391823" y="3056226"/>
            <a:chExt cx="2842256" cy="707791"/>
          </a:xfrm>
        </p:grpSpPr>
        <p:pic>
          <p:nvPicPr>
            <p:cNvPr id="29" name="Picture 31">
              <a:extLst>
                <a:ext uri="{FF2B5EF4-FFF2-40B4-BE49-F238E27FC236}">
                  <a16:creationId xmlns:a16="http://schemas.microsoft.com/office/drawing/2014/main" id="{9E5125D0-4C0F-589C-CFF0-FD1991D1E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391823" y="3056226"/>
              <a:ext cx="2842256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0" name="Picture 32">
              <a:extLst>
                <a:ext uri="{FF2B5EF4-FFF2-40B4-BE49-F238E27FC236}">
                  <a16:creationId xmlns:a16="http://schemas.microsoft.com/office/drawing/2014/main" id="{3AEE8C74-45E0-9D74-0CED-50DBC6A199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391823" y="3660224"/>
              <a:ext cx="2842256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31" name="Picture 41">
            <a:extLst>
              <a:ext uri="{FF2B5EF4-FFF2-40B4-BE49-F238E27FC236}">
                <a16:creationId xmlns:a16="http://schemas.microsoft.com/office/drawing/2014/main" id="{1FCAF6CC-0B73-62F9-8E25-4C5219E2EB7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952033" y="1826523"/>
            <a:ext cx="2236997" cy="41593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2" name="Picture 12">
            <a:extLst>
              <a:ext uri="{FF2B5EF4-FFF2-40B4-BE49-F238E27FC236}">
                <a16:creationId xmlns:a16="http://schemas.microsoft.com/office/drawing/2014/main" id="{1538F72D-0952-26BA-9292-E6E7699303AB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657584" y="1967669"/>
            <a:ext cx="6280117" cy="3535518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31.xml><?xml version="1.0" encoding="utf-8"?>
<p:sld xmlns:a="http://purl.oclc.org/ooxml/drawingml/main" xmlns:r="http://purl.oclc.org/ooxml/officeDocument/relationships" xmlns:p="http://purl.oclc.org/ooxml/presentationml/main">
  <p:cSld name="Slide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93939A1B-33A2-226F-FD6C-88E7BDF71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0" y="0"/>
            <a:ext cx="12087535" cy="685800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32.xml><?xml version="1.0" encoding="utf-8"?>
<p:sld xmlns:a="http://purl.oclc.org/ooxml/drawingml/main" xmlns:r="http://purl.oclc.org/ooxml/officeDocument/relationships" xmlns:p="http://purl.oclc.org/ooxml/presentationml/main">
  <p:cSld name="Slide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BEE1E6B-87D7-E2CB-740F-F66B81F54A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90" y="-5440"/>
            <a:ext cx="11985626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FFE28311-6ADC-4DA5-76B9-3418009D8B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13">
            <a:off x="-476256" y="3663718"/>
            <a:ext cx="4116848" cy="142262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9">
            <a:extLst>
              <a:ext uri="{FF2B5EF4-FFF2-40B4-BE49-F238E27FC236}">
                <a16:creationId xmlns:a16="http://schemas.microsoft.com/office/drawing/2014/main" id="{28567119-4D5A-5CD4-1891-D792418C4D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11">
            <a:extLst>
              <a:ext uri="{FF2B5EF4-FFF2-40B4-BE49-F238E27FC236}">
                <a16:creationId xmlns:a16="http://schemas.microsoft.com/office/drawing/2014/main" id="{BBD81DCA-6AA8-41B8-B734-9B6DE78445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3">
            <a:extLst>
              <a:ext uri="{FF2B5EF4-FFF2-40B4-BE49-F238E27FC236}">
                <a16:creationId xmlns:a16="http://schemas.microsoft.com/office/drawing/2014/main" id="{A2BC2026-22AE-B052-B37B-09A3F7F4C9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16">
            <a:extLst>
              <a:ext uri="{FF2B5EF4-FFF2-40B4-BE49-F238E27FC236}">
                <a16:creationId xmlns:a16="http://schemas.microsoft.com/office/drawing/2014/main" id="{F7281197-93C0-D076-C748-9CE36FD178C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8">
            <a:extLst>
              <a:ext uri="{FF2B5EF4-FFF2-40B4-BE49-F238E27FC236}">
                <a16:creationId xmlns:a16="http://schemas.microsoft.com/office/drawing/2014/main" id="{5737EFB9-2104-CA3C-9AF8-BEDD3AF5EFD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Rectangle: Rounded Corners 19">
            <a:extLst>
              <a:ext uri="{FF2B5EF4-FFF2-40B4-BE49-F238E27FC236}">
                <a16:creationId xmlns:a16="http://schemas.microsoft.com/office/drawing/2014/main" id="{F2B76703-66BD-3459-2792-118064727F92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Rectangle: Rounded Corners 21">
            <a:extLst>
              <a:ext uri="{FF2B5EF4-FFF2-40B4-BE49-F238E27FC236}">
                <a16:creationId xmlns:a16="http://schemas.microsoft.com/office/drawing/2014/main" id="{99369C3D-7314-200E-60B7-873412FC6F4F}"/>
              </a:ext>
            </a:extLst>
          </p:cNvPr>
          <p:cNvSpPr/>
          <p:nvPr/>
        </p:nvSpPr>
        <p:spPr>
          <a:xfrm>
            <a:off x="992773" y="2928494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1" name="Picture 26">
            <a:extLst>
              <a:ext uri="{FF2B5EF4-FFF2-40B4-BE49-F238E27FC236}">
                <a16:creationId xmlns:a16="http://schemas.microsoft.com/office/drawing/2014/main" id="{83B14E8A-2A93-4A24-4978-443DA1A1640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" name="Picture 28">
            <a:extLst>
              <a:ext uri="{FF2B5EF4-FFF2-40B4-BE49-F238E27FC236}">
                <a16:creationId xmlns:a16="http://schemas.microsoft.com/office/drawing/2014/main" id="{A727FA6B-58C1-E344-3C2A-CC96675725D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3" name="Oval 29">
            <a:extLst>
              <a:ext uri="{FF2B5EF4-FFF2-40B4-BE49-F238E27FC236}">
                <a16:creationId xmlns:a16="http://schemas.microsoft.com/office/drawing/2014/main" id="{D4E17F1D-C67B-B408-6E2B-F87D21EBEE5D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4" name="Oval 31">
            <a:extLst>
              <a:ext uri="{FF2B5EF4-FFF2-40B4-BE49-F238E27FC236}">
                <a16:creationId xmlns:a16="http://schemas.microsoft.com/office/drawing/2014/main" id="{B73AA28D-6AB6-B180-27EF-9F99AE47C300}"/>
              </a:ext>
            </a:extLst>
          </p:cNvPr>
          <p:cNvSpPr/>
          <p:nvPr/>
        </p:nvSpPr>
        <p:spPr>
          <a:xfrm>
            <a:off x="2040264" y="28343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5" name="Rectangle: Rounded Corners 39">
            <a:extLst>
              <a:ext uri="{FF2B5EF4-FFF2-40B4-BE49-F238E27FC236}">
                <a16:creationId xmlns:a16="http://schemas.microsoft.com/office/drawing/2014/main" id="{91D23B0B-C398-037A-A14F-B04A7A0C524B}"/>
              </a:ext>
            </a:extLst>
          </p:cNvPr>
          <p:cNvSpPr/>
          <p:nvPr/>
        </p:nvSpPr>
        <p:spPr>
          <a:xfrm>
            <a:off x="1450759" y="3394636"/>
            <a:ext cx="262816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+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6" name="Picture 40">
            <a:extLst>
              <a:ext uri="{FF2B5EF4-FFF2-40B4-BE49-F238E27FC236}">
                <a16:creationId xmlns:a16="http://schemas.microsoft.com/office/drawing/2014/main" id="{F87E7D24-498E-1ADA-1A07-4A0A7B779E2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7" name="Picture 25">
            <a:extLst>
              <a:ext uri="{FF2B5EF4-FFF2-40B4-BE49-F238E27FC236}">
                <a16:creationId xmlns:a16="http://schemas.microsoft.com/office/drawing/2014/main" id="{35882FD4-0DA2-4152-11A5-FDF0EF165BD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8" name="Oval 36">
            <a:extLst>
              <a:ext uri="{FF2B5EF4-FFF2-40B4-BE49-F238E27FC236}">
                <a16:creationId xmlns:a16="http://schemas.microsoft.com/office/drawing/2014/main" id="{B12AE550-EC18-53EA-27B5-F46A0A1E5204}"/>
              </a:ext>
            </a:extLst>
          </p:cNvPr>
          <p:cNvSpPr/>
          <p:nvPr/>
        </p:nvSpPr>
        <p:spPr>
          <a:xfrm>
            <a:off x="10132923" y="1479206"/>
            <a:ext cx="186821" cy="172355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9" name="TextBox 37">
            <a:extLst>
              <a:ext uri="{FF2B5EF4-FFF2-40B4-BE49-F238E27FC236}">
                <a16:creationId xmlns:a16="http://schemas.microsoft.com/office/drawing/2014/main" id="{D7632614-0A53-7DB4-55AB-4F7FBD72CAF5}"/>
              </a:ext>
            </a:extLst>
          </p:cNvPr>
          <p:cNvSpPr txBox="1"/>
          <p:nvPr/>
        </p:nvSpPr>
        <p:spPr>
          <a:xfrm>
            <a:off x="10289587" y="1434574"/>
            <a:ext cx="521299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Hjælp</a:t>
            </a:r>
            <a:endParaRPr lang="-" sz="11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20" name="TextBox 38">
            <a:extLst>
              <a:ext uri="{FF2B5EF4-FFF2-40B4-BE49-F238E27FC236}">
                <a16:creationId xmlns:a16="http://schemas.microsoft.com/office/drawing/2014/main" id="{43AC37A7-61FB-B6AF-D629-47AD9CF85202}"/>
              </a:ext>
            </a:extLst>
          </p:cNvPr>
          <p:cNvSpPr txBox="1"/>
          <p:nvPr/>
        </p:nvSpPr>
        <p:spPr>
          <a:xfrm>
            <a:off x="1990237" y="2362023"/>
            <a:ext cx="43100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20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grpSp>
        <p:nvGrpSpPr>
          <p:cNvPr id="21" name="Group 9">
            <a:extLst>
              <a:ext uri="{FF2B5EF4-FFF2-40B4-BE49-F238E27FC236}">
                <a16:creationId xmlns:a16="http://schemas.microsoft.com/office/drawing/2014/main" id="{2C97E507-0BF2-2122-B60B-77A0C7A92803}"/>
              </a:ext>
            </a:extLst>
          </p:cNvPr>
          <p:cNvGrpSpPr/>
          <p:nvPr/>
        </p:nvGrpSpPr>
        <p:grpSpPr>
          <a:xfrm>
            <a:off x="5715822" y="1901375"/>
            <a:ext cx="5926500" cy="4510140"/>
            <a:chOff x="5715822" y="1901375"/>
            <a:chExt cx="5926500" cy="4510140"/>
          </a:xfrm>
        </p:grpSpPr>
        <p:pic>
          <p:nvPicPr>
            <p:cNvPr id="22" name="Picture 11">
              <a:extLst>
                <a:ext uri="{FF2B5EF4-FFF2-40B4-BE49-F238E27FC236}">
                  <a16:creationId xmlns:a16="http://schemas.microsoft.com/office/drawing/2014/main" id="{77C2AF8C-1D93-6038-451C-29014CF4F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715822" y="1901375"/>
              <a:ext cx="5926500" cy="451014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23" name="Picture 12">
              <a:extLst>
                <a:ext uri="{FF2B5EF4-FFF2-40B4-BE49-F238E27FC236}">
                  <a16:creationId xmlns:a16="http://schemas.microsoft.com/office/drawing/2014/main" id="{03A4A45A-95DA-28D0-CC09-DF1D52C1A0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350733" y="3524417"/>
              <a:ext cx="2705124" cy="89535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24" name="Picture 17">
            <a:extLst>
              <a:ext uri="{FF2B5EF4-FFF2-40B4-BE49-F238E27FC236}">
                <a16:creationId xmlns:a16="http://schemas.microsoft.com/office/drawing/2014/main" id="{A238D3BF-2CB2-F4E7-49E4-EAF75DC373F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657584" y="1967669"/>
            <a:ext cx="6280117" cy="3535518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33.xml><?xml version="1.0" encoding="utf-8"?>
<p:sld xmlns:a="http://purl.oclc.org/ooxml/drawingml/main" xmlns:r="http://purl.oclc.org/ooxml/officeDocument/relationships" xmlns:p="http://purl.oclc.org/ooxml/presentationml/main">
  <p:cSld name="Slide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35F135E-56ED-3D9A-9754-0C9B267AA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0" y="0"/>
            <a:ext cx="12087535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8">
            <a:extLst>
              <a:ext uri="{FF2B5EF4-FFF2-40B4-BE49-F238E27FC236}">
                <a16:creationId xmlns:a16="http://schemas.microsoft.com/office/drawing/2014/main" id="{D9A72C36-1809-A60A-7BC1-EEF4D1727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6266" y="3355976"/>
            <a:ext cx="2105031" cy="31454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10">
            <a:extLst>
              <a:ext uri="{FF2B5EF4-FFF2-40B4-BE49-F238E27FC236}">
                <a16:creationId xmlns:a16="http://schemas.microsoft.com/office/drawing/2014/main" id="{8F513C2B-0743-1ABB-A819-8FAAB687E0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3905" y="3743325"/>
            <a:ext cx="4644246" cy="112209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12">
            <a:extLst>
              <a:ext uri="{FF2B5EF4-FFF2-40B4-BE49-F238E27FC236}">
                <a16:creationId xmlns:a16="http://schemas.microsoft.com/office/drawing/2014/main" id="{B0E3BE0A-2AFC-F60D-49A5-34B8838D8A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8129" y="3612958"/>
            <a:ext cx="294720" cy="26071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4">
            <a:extLst>
              <a:ext uri="{FF2B5EF4-FFF2-40B4-BE49-F238E27FC236}">
                <a16:creationId xmlns:a16="http://schemas.microsoft.com/office/drawing/2014/main" id="{26B28D01-8224-62E4-3362-6C675E4140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4933562" y="3253736"/>
            <a:ext cx="6545229" cy="185561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3">
            <a:extLst>
              <a:ext uri="{FF2B5EF4-FFF2-40B4-BE49-F238E27FC236}">
                <a16:creationId xmlns:a16="http://schemas.microsoft.com/office/drawing/2014/main" id="{F43F1321-24BE-0777-765F-025AE9CD1F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74502" y="3237853"/>
            <a:ext cx="1632743" cy="37916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C24C06C9-6CC9-A5BD-9CD3-3807264DD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1621" y="3270168"/>
            <a:ext cx="2238378" cy="34279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" name="Picture 7">
            <a:extLst>
              <a:ext uri="{FF2B5EF4-FFF2-40B4-BE49-F238E27FC236}">
                <a16:creationId xmlns:a16="http://schemas.microsoft.com/office/drawing/2014/main" id="{D9AFEC44-B514-FFBF-C4D8-4F9702CDA7C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1349" y="2508811"/>
            <a:ext cx="2961192" cy="45705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0" name="Picture 11">
            <a:extLst>
              <a:ext uri="{FF2B5EF4-FFF2-40B4-BE49-F238E27FC236}">
                <a16:creationId xmlns:a16="http://schemas.microsoft.com/office/drawing/2014/main" id="{896AB3D1-56C4-A7F7-B04C-52EC0077886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01349" y="2363705"/>
            <a:ext cx="586477" cy="1451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1" name="Picture 15">
            <a:extLst>
              <a:ext uri="{FF2B5EF4-FFF2-40B4-BE49-F238E27FC236}">
                <a16:creationId xmlns:a16="http://schemas.microsoft.com/office/drawing/2014/main" id="{27A3AA3E-6FD3-629F-E931-99E97ED718A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61698" y="3657023"/>
            <a:ext cx="5491959" cy="120839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" name="Picture 16">
            <a:extLst>
              <a:ext uri="{FF2B5EF4-FFF2-40B4-BE49-F238E27FC236}">
                <a16:creationId xmlns:a16="http://schemas.microsoft.com/office/drawing/2014/main" id="{7B1621E6-A2A8-BE8D-F211-43D5D1E5906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14659" y="1910556"/>
            <a:ext cx="1957940" cy="38251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3" name="Picture 18">
            <a:extLst>
              <a:ext uri="{FF2B5EF4-FFF2-40B4-BE49-F238E27FC236}">
                <a16:creationId xmlns:a16="http://schemas.microsoft.com/office/drawing/2014/main" id="{7D3B6E2E-B82A-AC63-FB59-39BD6BB994D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715643" y="2263661"/>
            <a:ext cx="7236863" cy="65723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4" name="Picture 17">
            <a:extLst>
              <a:ext uri="{FF2B5EF4-FFF2-40B4-BE49-F238E27FC236}">
                <a16:creationId xmlns:a16="http://schemas.microsoft.com/office/drawing/2014/main" id="{6193434E-D926-2641-ED9C-CADE97CAA07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021141" y="2277944"/>
            <a:ext cx="4577010" cy="642942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34.xml><?xml version="1.0" encoding="utf-8"?>
<p:sld xmlns:a="http://purl.oclc.org/ooxml/drawingml/main" xmlns:r="http://purl.oclc.org/ooxml/officeDocument/relationships" xmlns:p="http://purl.oclc.org/ooxml/presentationml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849C09D-835A-9472-99EF-C91F972A57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3.851%"/>
          <a:stretch>
            <a:fillRect/>
          </a:stretch>
        </p:blipFill>
        <p:spPr>
          <a:xfrm>
            <a:off x="7390363" y="4697839"/>
            <a:ext cx="1909779" cy="1358048"/>
          </a:xfrm>
          <a:prstGeom prst="rect">
            <a:avLst/>
          </a:prstGeom>
          <a:solidFill>
            <a:srgbClr val="EDEDED"/>
          </a:solidFill>
          <a:ln w="88897" cap="sq">
            <a:solidFill>
              <a:srgbClr val="FFFFFF"/>
            </a:solidFill>
            <a:prstDash val="solid"/>
            <a:miter/>
          </a:ln>
          <a:effectLst>
            <a:outerShdw dist="18004" dir="5400000" algn="tl">
              <a:srgbClr val="000000">
                <a:alpha val="40%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36DA578-D922-0C90-0F21-F9CA41D50FA7}"/>
              </a:ext>
            </a:extLst>
          </p:cNvPr>
          <p:cNvSpPr txBox="1"/>
          <p:nvPr/>
        </p:nvSpPr>
        <p:spPr>
          <a:xfrm>
            <a:off x="7746330" y="4689061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Elever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91D1E4-3DE2-A4F8-7863-9A8A122498BC}"/>
              </a:ext>
            </a:extLst>
          </p:cNvPr>
          <p:cNvSpPr txBox="1"/>
          <p:nvPr/>
        </p:nvSpPr>
        <p:spPr>
          <a:xfrm>
            <a:off x="7744099" y="4953359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 dirty="0">
                <a:solidFill>
                  <a:srgbClr val="818181"/>
                </a:solidFill>
                <a:uFillTx/>
                <a:latin typeface="Calibri"/>
              </a:rPr>
              <a:t>Forældre</a:t>
            </a:r>
            <a:endParaRPr lang="-" sz="1200" b="0" i="0" u="none" strike="noStrike" kern="1200" cap="none" spc="0" baseline="0%" dirty="0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59F09844-4850-F6C8-2AD2-3D00801D9BC3}"/>
              </a:ext>
            </a:extLst>
          </p:cNvPr>
          <p:cNvSpPr txBox="1"/>
          <p:nvPr/>
        </p:nvSpPr>
        <p:spPr>
          <a:xfrm>
            <a:off x="7741877" y="5199058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Lærer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6" name="TextBox 8">
            <a:extLst>
              <a:ext uri="{FF2B5EF4-FFF2-40B4-BE49-F238E27FC236}">
                <a16:creationId xmlns:a16="http://schemas.microsoft.com/office/drawing/2014/main" id="{399B0631-A7FD-41DD-DBB6-89185E4DF8E5}"/>
              </a:ext>
            </a:extLst>
          </p:cNvPr>
          <p:cNvSpPr txBox="1"/>
          <p:nvPr/>
        </p:nvSpPr>
        <p:spPr>
          <a:xfrm>
            <a:off x="7743623" y="5476058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Ledelse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7" name="TextBox 11">
            <a:extLst>
              <a:ext uri="{FF2B5EF4-FFF2-40B4-BE49-F238E27FC236}">
                <a16:creationId xmlns:a16="http://schemas.microsoft.com/office/drawing/2014/main" id="{D7640C71-6493-0A28-AE6F-F2D542CABEA5}"/>
              </a:ext>
            </a:extLst>
          </p:cNvPr>
          <p:cNvSpPr txBox="1"/>
          <p:nvPr/>
        </p:nvSpPr>
        <p:spPr>
          <a:xfrm>
            <a:off x="7744821" y="4689061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Elever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85808F36-E4CF-810C-8CE4-AC655AB44A5C}"/>
              </a:ext>
            </a:extLst>
          </p:cNvPr>
          <p:cNvSpPr txBox="1"/>
          <p:nvPr/>
        </p:nvSpPr>
        <p:spPr>
          <a:xfrm>
            <a:off x="7730017" y="5731578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Andet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pic>
        <p:nvPicPr>
          <p:cNvPr id="9" name="Picture 13">
            <a:extLst>
              <a:ext uri="{FF2B5EF4-FFF2-40B4-BE49-F238E27FC236}">
                <a16:creationId xmlns:a16="http://schemas.microsoft.com/office/drawing/2014/main" id="{943E8057-D81F-9410-9EFC-208A9ACD21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5876" y="4306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0" name="Picture 16">
            <a:extLst>
              <a:ext uri="{FF2B5EF4-FFF2-40B4-BE49-F238E27FC236}">
                <a16:creationId xmlns:a16="http://schemas.microsoft.com/office/drawing/2014/main" id="{793D732B-78A0-6074-27B6-0380DCEC4D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5625" y="4306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1" name="Picture 28">
            <a:extLst>
              <a:ext uri="{FF2B5EF4-FFF2-40B4-BE49-F238E27FC236}">
                <a16:creationId xmlns:a16="http://schemas.microsoft.com/office/drawing/2014/main" id="{7B95CFF2-D62E-2740-BBAE-F787CC1B7F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45253" y="136855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2" name="Rectangle 6">
            <a:extLst>
              <a:ext uri="{FF2B5EF4-FFF2-40B4-BE49-F238E27FC236}">
                <a16:creationId xmlns:a16="http://schemas.microsoft.com/office/drawing/2014/main" id="{CEEF5F9E-CADA-C37D-E80D-A76B0D6A5747}"/>
              </a:ext>
            </a:extLst>
          </p:cNvPr>
          <p:cNvSpPr/>
          <p:nvPr/>
        </p:nvSpPr>
        <p:spPr>
          <a:xfrm>
            <a:off x="5622709" y="407959"/>
            <a:ext cx="5777791" cy="3120801"/>
          </a:xfrm>
          <a:prstGeom prst="rect">
            <a:avLst/>
          </a:prstGeom>
          <a:solidFill>
            <a:srgbClr val="00708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3" name="Rectangle: Rounded Corners 8">
            <a:extLst>
              <a:ext uri="{FF2B5EF4-FFF2-40B4-BE49-F238E27FC236}">
                <a16:creationId xmlns:a16="http://schemas.microsoft.com/office/drawing/2014/main" id="{504414B9-5460-A90C-6B09-3600E74ED850}"/>
              </a:ext>
            </a:extLst>
          </p:cNvPr>
          <p:cNvSpPr/>
          <p:nvPr/>
        </p:nvSpPr>
        <p:spPr>
          <a:xfrm>
            <a:off x="5998025" y="1036307"/>
            <a:ext cx="1453246" cy="729343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4" name="Rectangle: Rounded Corners 10">
            <a:extLst>
              <a:ext uri="{FF2B5EF4-FFF2-40B4-BE49-F238E27FC236}">
                <a16:creationId xmlns:a16="http://schemas.microsoft.com/office/drawing/2014/main" id="{FA4D7B13-07F2-AE59-4BF6-8DA7DBA02C35}"/>
              </a:ext>
            </a:extLst>
          </p:cNvPr>
          <p:cNvSpPr/>
          <p:nvPr/>
        </p:nvSpPr>
        <p:spPr>
          <a:xfrm>
            <a:off x="5998025" y="2231794"/>
            <a:ext cx="1453246" cy="729343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AC8E6D89-91ED-ACF9-567D-6BC8B9DEABFD}"/>
              </a:ext>
            </a:extLst>
          </p:cNvPr>
          <p:cNvSpPr txBox="1"/>
          <p:nvPr/>
        </p:nvSpPr>
        <p:spPr>
          <a:xfrm>
            <a:off x="7567181" y="1139296"/>
            <a:ext cx="3392597" cy="55399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Sådan sender du en besked i Aula</a:t>
            </a:r>
            <a:br>
              <a:rPr lang="en-US" sz="18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</a:b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8. oktober 2021</a:t>
            </a:r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87C5777D-78E4-A8C4-CC45-87C06F278282}"/>
              </a:ext>
            </a:extLst>
          </p:cNvPr>
          <p:cNvSpPr txBox="1"/>
          <p:nvPr/>
        </p:nvSpPr>
        <p:spPr>
          <a:xfrm>
            <a:off x="7567181" y="2300721"/>
            <a:ext cx="3392597" cy="55399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Sådan opretter du en ny indbakke</a:t>
            </a:r>
            <a:br>
              <a:rPr lang="en-US" sz="18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</a:b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15. oktober 2022</a:t>
            </a:r>
          </a:p>
        </p:txBody>
      </p:sp>
      <p:sp>
        <p:nvSpPr>
          <p:cNvPr id="17" name="TextBox 15">
            <a:extLst>
              <a:ext uri="{FF2B5EF4-FFF2-40B4-BE49-F238E27FC236}">
                <a16:creationId xmlns:a16="http://schemas.microsoft.com/office/drawing/2014/main" id="{CD1E9E43-10C2-93BB-30C1-B68B41759180}"/>
              </a:ext>
            </a:extLst>
          </p:cNvPr>
          <p:cNvSpPr txBox="1"/>
          <p:nvPr/>
        </p:nvSpPr>
        <p:spPr>
          <a:xfrm>
            <a:off x="10871722" y="451238"/>
            <a:ext cx="308545" cy="40011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2000" b="1" i="0" u="none" strike="noStrike" kern="1200" cap="none" spc="0" baseline="0%">
                <a:solidFill>
                  <a:srgbClr val="FFFFFF"/>
                </a:solidFill>
                <a:uFillTx/>
                <a:latin typeface="Arial Black" pitchFamily="34"/>
              </a:rPr>
              <a:t>X</a:t>
            </a:r>
            <a:endParaRPr lang="en-US" sz="1200" b="1" i="0" u="none" strike="noStrike" kern="1200" cap="none" spc="0" baseline="0%">
              <a:solidFill>
                <a:srgbClr val="FFFFFF"/>
              </a:solidFill>
              <a:uFillTx/>
              <a:latin typeface="Arial Black" pitchFamily="34"/>
            </a:endParaRPr>
          </a:p>
        </p:txBody>
      </p:sp>
      <p:pic>
        <p:nvPicPr>
          <p:cNvPr id="18" name="Picture 34">
            <a:extLst>
              <a:ext uri="{FF2B5EF4-FFF2-40B4-BE49-F238E27FC236}">
                <a16:creationId xmlns:a16="http://schemas.microsoft.com/office/drawing/2014/main" id="{61B376E9-D31B-E21A-3F44-DADCD078F8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79864" y="407959"/>
            <a:ext cx="119064" cy="312080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9" name="Picture 38">
            <a:extLst>
              <a:ext uri="{FF2B5EF4-FFF2-40B4-BE49-F238E27FC236}">
                <a16:creationId xmlns:a16="http://schemas.microsoft.com/office/drawing/2014/main" id="{940884FF-8892-8B53-F883-2B00588869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78291" y="405984"/>
            <a:ext cx="125949" cy="137768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0" name="Isosceles Triangle 39">
            <a:extLst>
              <a:ext uri="{FF2B5EF4-FFF2-40B4-BE49-F238E27FC236}">
                <a16:creationId xmlns:a16="http://schemas.microsoft.com/office/drawing/2014/main" id="{40050C78-4EE5-09B4-E707-3EA00FC50C6D}"/>
              </a:ext>
            </a:extLst>
          </p:cNvPr>
          <p:cNvSpPr/>
          <p:nvPr/>
        </p:nvSpPr>
        <p:spPr>
          <a:xfrm rot="5400013">
            <a:off x="6610650" y="1217537"/>
            <a:ext cx="277584" cy="34544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+- 0 0 -90"/>
              <a:gd name="f12" fmla="abs f3"/>
              <a:gd name="f13" fmla="abs f4"/>
              <a:gd name="f14" fmla="abs f5"/>
              <a:gd name="f15" fmla="*/ f8 f0 1"/>
              <a:gd name="f16" fmla="*/ f9 f0 1"/>
              <a:gd name="f17" fmla="*/ f10 f0 1"/>
              <a:gd name="f18" fmla="*/ f11 f0 1"/>
              <a:gd name="f19" fmla="?: f12 f3 1"/>
              <a:gd name="f20" fmla="?: f13 f4 1"/>
              <a:gd name="f21" fmla="?: f14 f5 1"/>
              <a:gd name="f22" fmla="*/ f15 1 f2"/>
              <a:gd name="f23" fmla="*/ f16 1 f2"/>
              <a:gd name="f24" fmla="*/ f17 1 f2"/>
              <a:gd name="f25" fmla="*/ f18 1 f2"/>
              <a:gd name="f26" fmla="*/ f19 1 21600"/>
              <a:gd name="f27" fmla="*/ f20 1 21600"/>
              <a:gd name="f28" fmla="*/ 21600 f19 1"/>
              <a:gd name="f29" fmla="*/ 21600 f20 1"/>
              <a:gd name="f30" fmla="+- f22 0 f1"/>
              <a:gd name="f31" fmla="+- f23 0 f1"/>
              <a:gd name="f32" fmla="+- f24 0 f1"/>
              <a:gd name="f33" fmla="+- f25 0 f1"/>
              <a:gd name="f34" fmla="min f27 f26"/>
              <a:gd name="f35" fmla="*/ f28 1 f21"/>
              <a:gd name="f36" fmla="*/ f29 1 f21"/>
              <a:gd name="f37" fmla="val f35"/>
              <a:gd name="f38" fmla="val f36"/>
              <a:gd name="f39" fmla="*/ f6 f34 1"/>
              <a:gd name="f40" fmla="+- f38 0 f6"/>
              <a:gd name="f41" fmla="+- f37 0 f6"/>
              <a:gd name="f42" fmla="*/ f38 f34 1"/>
              <a:gd name="f43" fmla="*/ f37 f34 1"/>
              <a:gd name="f44" fmla="*/ f40 1 2"/>
              <a:gd name="f45" fmla="*/ f41 1 2"/>
              <a:gd name="f46" fmla="*/ f41 f7 1"/>
              <a:gd name="f47" fmla="+- f6 f44 0"/>
              <a:gd name="f48" fmla="*/ f46 1 200000"/>
              <a:gd name="f49" fmla="*/ f46 1 100000"/>
              <a:gd name="f50" fmla="+- f48 f45 0"/>
              <a:gd name="f51" fmla="*/ f48 f34 1"/>
              <a:gd name="f52" fmla="*/ f47 f34 1"/>
              <a:gd name="f53" fmla="*/ f49 f34 1"/>
              <a:gd name="f54" fmla="*/ f50 f3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53" y="f39"/>
              </a:cxn>
              <a:cxn ang="f31">
                <a:pos x="f51" y="f52"/>
              </a:cxn>
              <a:cxn ang="f32">
                <a:pos x="f39" y="f42"/>
              </a:cxn>
              <a:cxn ang="f32">
                <a:pos x="f53" y="f42"/>
              </a:cxn>
              <a:cxn ang="f32">
                <a:pos x="f43" y="f42"/>
              </a:cxn>
              <a:cxn ang="f33">
                <a:pos x="f54" y="f52"/>
              </a:cxn>
            </a:cxnLst>
            <a:rect l="f51" t="f52" r="f54" b="f42"/>
            <a:pathLst>
              <a:path>
                <a:moveTo>
                  <a:pt x="f39" y="f42"/>
                </a:moveTo>
                <a:lnTo>
                  <a:pt x="f53" y="f39"/>
                </a:lnTo>
                <a:lnTo>
                  <a:pt x="f43" y="f42"/>
                </a:lnTo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1" name="Isosceles Triangle 42">
            <a:extLst>
              <a:ext uri="{FF2B5EF4-FFF2-40B4-BE49-F238E27FC236}">
                <a16:creationId xmlns:a16="http://schemas.microsoft.com/office/drawing/2014/main" id="{F6DC56B8-5CDB-B52D-D9AC-65EEAA005404}"/>
              </a:ext>
            </a:extLst>
          </p:cNvPr>
          <p:cNvSpPr/>
          <p:nvPr/>
        </p:nvSpPr>
        <p:spPr>
          <a:xfrm rot="5400013">
            <a:off x="6610650" y="2404995"/>
            <a:ext cx="277584" cy="34544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+- 0 0 -90"/>
              <a:gd name="f12" fmla="abs f3"/>
              <a:gd name="f13" fmla="abs f4"/>
              <a:gd name="f14" fmla="abs f5"/>
              <a:gd name="f15" fmla="*/ f8 f0 1"/>
              <a:gd name="f16" fmla="*/ f9 f0 1"/>
              <a:gd name="f17" fmla="*/ f10 f0 1"/>
              <a:gd name="f18" fmla="*/ f11 f0 1"/>
              <a:gd name="f19" fmla="?: f12 f3 1"/>
              <a:gd name="f20" fmla="?: f13 f4 1"/>
              <a:gd name="f21" fmla="?: f14 f5 1"/>
              <a:gd name="f22" fmla="*/ f15 1 f2"/>
              <a:gd name="f23" fmla="*/ f16 1 f2"/>
              <a:gd name="f24" fmla="*/ f17 1 f2"/>
              <a:gd name="f25" fmla="*/ f18 1 f2"/>
              <a:gd name="f26" fmla="*/ f19 1 21600"/>
              <a:gd name="f27" fmla="*/ f20 1 21600"/>
              <a:gd name="f28" fmla="*/ 21600 f19 1"/>
              <a:gd name="f29" fmla="*/ 21600 f20 1"/>
              <a:gd name="f30" fmla="+- f22 0 f1"/>
              <a:gd name="f31" fmla="+- f23 0 f1"/>
              <a:gd name="f32" fmla="+- f24 0 f1"/>
              <a:gd name="f33" fmla="+- f25 0 f1"/>
              <a:gd name="f34" fmla="min f27 f26"/>
              <a:gd name="f35" fmla="*/ f28 1 f21"/>
              <a:gd name="f36" fmla="*/ f29 1 f21"/>
              <a:gd name="f37" fmla="val f35"/>
              <a:gd name="f38" fmla="val f36"/>
              <a:gd name="f39" fmla="*/ f6 f34 1"/>
              <a:gd name="f40" fmla="+- f38 0 f6"/>
              <a:gd name="f41" fmla="+- f37 0 f6"/>
              <a:gd name="f42" fmla="*/ f38 f34 1"/>
              <a:gd name="f43" fmla="*/ f37 f34 1"/>
              <a:gd name="f44" fmla="*/ f40 1 2"/>
              <a:gd name="f45" fmla="*/ f41 1 2"/>
              <a:gd name="f46" fmla="*/ f41 f7 1"/>
              <a:gd name="f47" fmla="+- f6 f44 0"/>
              <a:gd name="f48" fmla="*/ f46 1 200000"/>
              <a:gd name="f49" fmla="*/ f46 1 100000"/>
              <a:gd name="f50" fmla="+- f48 f45 0"/>
              <a:gd name="f51" fmla="*/ f48 f34 1"/>
              <a:gd name="f52" fmla="*/ f47 f34 1"/>
              <a:gd name="f53" fmla="*/ f49 f34 1"/>
              <a:gd name="f54" fmla="*/ f50 f3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53" y="f39"/>
              </a:cxn>
              <a:cxn ang="f31">
                <a:pos x="f51" y="f52"/>
              </a:cxn>
              <a:cxn ang="f32">
                <a:pos x="f39" y="f42"/>
              </a:cxn>
              <a:cxn ang="f32">
                <a:pos x="f53" y="f42"/>
              </a:cxn>
              <a:cxn ang="f32">
                <a:pos x="f43" y="f42"/>
              </a:cxn>
              <a:cxn ang="f33">
                <a:pos x="f54" y="f52"/>
              </a:cxn>
            </a:cxnLst>
            <a:rect l="f51" t="f52" r="f54" b="f42"/>
            <a:pathLst>
              <a:path>
                <a:moveTo>
                  <a:pt x="f39" y="f42"/>
                </a:moveTo>
                <a:lnTo>
                  <a:pt x="f53" y="f39"/>
                </a:lnTo>
                <a:lnTo>
                  <a:pt x="f43" y="f42"/>
                </a:lnTo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477E54DA-909B-45D8-4EC3-BCAE8511FB1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13">
            <a:off x="-476256" y="3663718"/>
            <a:ext cx="4116848" cy="142262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3" name="Rectangle: Rounded Corners 19">
            <a:extLst>
              <a:ext uri="{FF2B5EF4-FFF2-40B4-BE49-F238E27FC236}">
                <a16:creationId xmlns:a16="http://schemas.microsoft.com/office/drawing/2014/main" id="{0FF8A408-A1A7-4746-0977-FD945078188A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24" name="Oval 29">
            <a:extLst>
              <a:ext uri="{FF2B5EF4-FFF2-40B4-BE49-F238E27FC236}">
                <a16:creationId xmlns:a16="http://schemas.microsoft.com/office/drawing/2014/main" id="{511373E4-0CE3-CC06-21F9-5F7752DD5CF0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5" name="Rectangle: Rounded Corners 39">
            <a:extLst>
              <a:ext uri="{FF2B5EF4-FFF2-40B4-BE49-F238E27FC236}">
                <a16:creationId xmlns:a16="http://schemas.microsoft.com/office/drawing/2014/main" id="{1B908ADD-210F-FBFA-6F63-86A809C25688}"/>
              </a:ext>
            </a:extLst>
          </p:cNvPr>
          <p:cNvSpPr/>
          <p:nvPr/>
        </p:nvSpPr>
        <p:spPr>
          <a:xfrm>
            <a:off x="1450759" y="2917365"/>
            <a:ext cx="262816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+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26" name="TextBox 52">
            <a:extLst>
              <a:ext uri="{FF2B5EF4-FFF2-40B4-BE49-F238E27FC236}">
                <a16:creationId xmlns:a16="http://schemas.microsoft.com/office/drawing/2014/main" id="{5F6C5DA7-D3C8-F181-E50E-E1F71671B16B}"/>
              </a:ext>
            </a:extLst>
          </p:cNvPr>
          <p:cNvSpPr txBox="1"/>
          <p:nvPr/>
        </p:nvSpPr>
        <p:spPr>
          <a:xfrm>
            <a:off x="1990237" y="2362023"/>
            <a:ext cx="43100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20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27" name="Picture 64">
            <a:extLst>
              <a:ext uri="{FF2B5EF4-FFF2-40B4-BE49-F238E27FC236}">
                <a16:creationId xmlns:a16="http://schemas.microsoft.com/office/drawing/2014/main" id="{2FFC7AAF-8A92-E247-F268-A31DB50290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3.851%"/>
          <a:stretch>
            <a:fillRect/>
          </a:stretch>
        </p:blipFill>
        <p:spPr>
          <a:xfrm>
            <a:off x="2412004" y="4087496"/>
            <a:ext cx="1909779" cy="1358048"/>
          </a:xfrm>
          <a:prstGeom prst="rect">
            <a:avLst/>
          </a:prstGeom>
          <a:solidFill>
            <a:srgbClr val="EDEDED"/>
          </a:solidFill>
          <a:ln w="88897" cap="sq">
            <a:solidFill>
              <a:srgbClr val="FFFFFF"/>
            </a:solidFill>
            <a:prstDash val="solid"/>
            <a:miter/>
          </a:ln>
          <a:effectLst>
            <a:outerShdw dist="18004" dir="5400000" algn="tl">
              <a:srgbClr val="000000">
                <a:alpha val="40%"/>
              </a:srgbClr>
            </a:outerShdw>
          </a:effectLst>
        </p:spPr>
      </p:pic>
      <p:sp>
        <p:nvSpPr>
          <p:cNvPr id="28" name="TextBox 65">
            <a:extLst>
              <a:ext uri="{FF2B5EF4-FFF2-40B4-BE49-F238E27FC236}">
                <a16:creationId xmlns:a16="http://schemas.microsoft.com/office/drawing/2014/main" id="{641A122E-D912-628B-61D0-D9498C11B2A6}"/>
              </a:ext>
            </a:extLst>
          </p:cNvPr>
          <p:cNvSpPr txBox="1"/>
          <p:nvPr/>
        </p:nvSpPr>
        <p:spPr>
          <a:xfrm>
            <a:off x="2767961" y="4078717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Elever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29" name="TextBox 66">
            <a:extLst>
              <a:ext uri="{FF2B5EF4-FFF2-40B4-BE49-F238E27FC236}">
                <a16:creationId xmlns:a16="http://schemas.microsoft.com/office/drawing/2014/main" id="{530CA6B0-E8A6-0D15-4B26-CF95546DAF23}"/>
              </a:ext>
            </a:extLst>
          </p:cNvPr>
          <p:cNvSpPr txBox="1"/>
          <p:nvPr/>
        </p:nvSpPr>
        <p:spPr>
          <a:xfrm>
            <a:off x="2765739" y="4343015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 dirty="0">
                <a:solidFill>
                  <a:srgbClr val="818181"/>
                </a:solidFill>
                <a:uFillTx/>
                <a:latin typeface="Calibri"/>
              </a:rPr>
              <a:t>Forældre</a:t>
            </a:r>
            <a:endParaRPr lang="-" sz="1200" b="0" i="0" u="none" strike="noStrike" kern="1200" cap="none" spc="0" baseline="0%" dirty="0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30" name="Oval 36">
            <a:extLst>
              <a:ext uri="{FF2B5EF4-FFF2-40B4-BE49-F238E27FC236}">
                <a16:creationId xmlns:a16="http://schemas.microsoft.com/office/drawing/2014/main" id="{BD579174-28B7-FAE1-FDDB-CD2CC146FC66}"/>
              </a:ext>
            </a:extLst>
          </p:cNvPr>
          <p:cNvSpPr/>
          <p:nvPr/>
        </p:nvSpPr>
        <p:spPr>
          <a:xfrm>
            <a:off x="2608289" y="4138034"/>
            <a:ext cx="145106" cy="151205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1" name="Oval 36">
            <a:extLst>
              <a:ext uri="{FF2B5EF4-FFF2-40B4-BE49-F238E27FC236}">
                <a16:creationId xmlns:a16="http://schemas.microsoft.com/office/drawing/2014/main" id="{5B59B569-6379-4C02-5193-1A5E054A6BFD}"/>
              </a:ext>
            </a:extLst>
          </p:cNvPr>
          <p:cNvSpPr/>
          <p:nvPr/>
        </p:nvSpPr>
        <p:spPr>
          <a:xfrm>
            <a:off x="2607804" y="4400842"/>
            <a:ext cx="145106" cy="151205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2" name="TextBox 69">
            <a:extLst>
              <a:ext uri="{FF2B5EF4-FFF2-40B4-BE49-F238E27FC236}">
                <a16:creationId xmlns:a16="http://schemas.microsoft.com/office/drawing/2014/main" id="{4E31B774-3844-D511-3533-5313B1C570F4}"/>
              </a:ext>
            </a:extLst>
          </p:cNvPr>
          <p:cNvSpPr txBox="1"/>
          <p:nvPr/>
        </p:nvSpPr>
        <p:spPr>
          <a:xfrm>
            <a:off x="2763508" y="4588715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Lærer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33" name="TextBox 70">
            <a:extLst>
              <a:ext uri="{FF2B5EF4-FFF2-40B4-BE49-F238E27FC236}">
                <a16:creationId xmlns:a16="http://schemas.microsoft.com/office/drawing/2014/main" id="{87DC6785-79BE-56DA-4A8F-50E30413E0D4}"/>
              </a:ext>
            </a:extLst>
          </p:cNvPr>
          <p:cNvSpPr txBox="1"/>
          <p:nvPr/>
        </p:nvSpPr>
        <p:spPr>
          <a:xfrm>
            <a:off x="2765255" y="4865714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Ledelse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34" name="Oval 36">
            <a:extLst>
              <a:ext uri="{FF2B5EF4-FFF2-40B4-BE49-F238E27FC236}">
                <a16:creationId xmlns:a16="http://schemas.microsoft.com/office/drawing/2014/main" id="{F4FCBB9A-FF42-9BFC-A270-687E87A2813A}"/>
              </a:ext>
            </a:extLst>
          </p:cNvPr>
          <p:cNvSpPr/>
          <p:nvPr/>
        </p:nvSpPr>
        <p:spPr>
          <a:xfrm>
            <a:off x="2608289" y="4931980"/>
            <a:ext cx="145106" cy="151205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5" name="Oval 36">
            <a:extLst>
              <a:ext uri="{FF2B5EF4-FFF2-40B4-BE49-F238E27FC236}">
                <a16:creationId xmlns:a16="http://schemas.microsoft.com/office/drawing/2014/main" id="{2636A559-B527-6C59-DF73-578B75F88C5A}"/>
              </a:ext>
            </a:extLst>
          </p:cNvPr>
          <p:cNvSpPr/>
          <p:nvPr/>
        </p:nvSpPr>
        <p:spPr>
          <a:xfrm>
            <a:off x="2606542" y="5196992"/>
            <a:ext cx="145106" cy="151205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6" name="TextBox 73">
            <a:extLst>
              <a:ext uri="{FF2B5EF4-FFF2-40B4-BE49-F238E27FC236}">
                <a16:creationId xmlns:a16="http://schemas.microsoft.com/office/drawing/2014/main" id="{C243434E-BF22-63AC-024E-B87B4F27C816}"/>
              </a:ext>
            </a:extLst>
          </p:cNvPr>
          <p:cNvSpPr txBox="1"/>
          <p:nvPr/>
        </p:nvSpPr>
        <p:spPr>
          <a:xfrm>
            <a:off x="2766462" y="4078717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Elever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37" name="TextBox 74">
            <a:extLst>
              <a:ext uri="{FF2B5EF4-FFF2-40B4-BE49-F238E27FC236}">
                <a16:creationId xmlns:a16="http://schemas.microsoft.com/office/drawing/2014/main" id="{3BEB9524-1B43-4517-AC9F-199575B5FE16}"/>
              </a:ext>
            </a:extLst>
          </p:cNvPr>
          <p:cNvSpPr txBox="1"/>
          <p:nvPr/>
        </p:nvSpPr>
        <p:spPr>
          <a:xfrm>
            <a:off x="2751649" y="5121234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Andet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38" name="Oval 36">
            <a:extLst>
              <a:ext uri="{FF2B5EF4-FFF2-40B4-BE49-F238E27FC236}">
                <a16:creationId xmlns:a16="http://schemas.microsoft.com/office/drawing/2014/main" id="{69BDFD24-EE82-A077-8744-2D67007DADBF}"/>
              </a:ext>
            </a:extLst>
          </p:cNvPr>
          <p:cNvSpPr/>
          <p:nvPr/>
        </p:nvSpPr>
        <p:spPr>
          <a:xfrm>
            <a:off x="2606542" y="4664180"/>
            <a:ext cx="145106" cy="151205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9" name="Picture 4">
            <a:extLst>
              <a:ext uri="{FF2B5EF4-FFF2-40B4-BE49-F238E27FC236}">
                <a16:creationId xmlns:a16="http://schemas.microsoft.com/office/drawing/2014/main" id="{BF82F072-91BF-E398-0E4E-38E0722BBB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3.851%"/>
          <a:stretch>
            <a:fillRect/>
          </a:stretch>
        </p:blipFill>
        <p:spPr>
          <a:xfrm>
            <a:off x="2752654" y="1579699"/>
            <a:ext cx="1909779" cy="1358048"/>
          </a:xfrm>
          <a:prstGeom prst="rect">
            <a:avLst/>
          </a:prstGeom>
          <a:solidFill>
            <a:srgbClr val="EDEDED"/>
          </a:solidFill>
          <a:ln w="88897" cap="sq">
            <a:solidFill>
              <a:srgbClr val="FFFFFF"/>
            </a:solidFill>
            <a:prstDash val="solid"/>
            <a:miter/>
          </a:ln>
          <a:effectLst>
            <a:outerShdw dist="18004" dir="5400000" algn="tl">
              <a:srgbClr val="000000">
                <a:alpha val="40%"/>
              </a:srgbClr>
            </a:outerShdw>
          </a:effectLst>
        </p:spPr>
      </p:pic>
      <p:sp>
        <p:nvSpPr>
          <p:cNvPr id="40" name="TextBox 5">
            <a:extLst>
              <a:ext uri="{FF2B5EF4-FFF2-40B4-BE49-F238E27FC236}">
                <a16:creationId xmlns:a16="http://schemas.microsoft.com/office/drawing/2014/main" id="{BE46079E-0BA0-389D-82F4-62D7609DB5A4}"/>
              </a:ext>
            </a:extLst>
          </p:cNvPr>
          <p:cNvSpPr txBox="1"/>
          <p:nvPr/>
        </p:nvSpPr>
        <p:spPr>
          <a:xfrm>
            <a:off x="3106390" y="1835219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 dirty="0">
                <a:solidFill>
                  <a:srgbClr val="818181"/>
                </a:solidFill>
                <a:uFillTx/>
                <a:latin typeface="Calibri"/>
              </a:rPr>
              <a:t>Forældre</a:t>
            </a:r>
            <a:endParaRPr lang="-" sz="1200" b="0" i="0" u="none" strike="noStrike" kern="1200" cap="none" spc="0" baseline="0%" dirty="0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41" name="Oval 36">
            <a:extLst>
              <a:ext uri="{FF2B5EF4-FFF2-40B4-BE49-F238E27FC236}">
                <a16:creationId xmlns:a16="http://schemas.microsoft.com/office/drawing/2014/main" id="{F30E0C84-5A14-4419-A242-DF0E4FED70DF}"/>
              </a:ext>
            </a:extLst>
          </p:cNvPr>
          <p:cNvSpPr/>
          <p:nvPr/>
        </p:nvSpPr>
        <p:spPr>
          <a:xfrm>
            <a:off x="2948930" y="1894700"/>
            <a:ext cx="145106" cy="151205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2" name="TextBox 9">
            <a:extLst>
              <a:ext uri="{FF2B5EF4-FFF2-40B4-BE49-F238E27FC236}">
                <a16:creationId xmlns:a16="http://schemas.microsoft.com/office/drawing/2014/main" id="{BCE44155-6E2B-5EB3-BDEE-7785492A68FF}"/>
              </a:ext>
            </a:extLst>
          </p:cNvPr>
          <p:cNvSpPr txBox="1"/>
          <p:nvPr/>
        </p:nvSpPr>
        <p:spPr>
          <a:xfrm>
            <a:off x="3104159" y="2080918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Lærer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43" name="TextBox 10">
            <a:extLst>
              <a:ext uri="{FF2B5EF4-FFF2-40B4-BE49-F238E27FC236}">
                <a16:creationId xmlns:a16="http://schemas.microsoft.com/office/drawing/2014/main" id="{E8DF22C0-9983-13A7-D7F5-90953A5D6D84}"/>
              </a:ext>
            </a:extLst>
          </p:cNvPr>
          <p:cNvSpPr txBox="1"/>
          <p:nvPr/>
        </p:nvSpPr>
        <p:spPr>
          <a:xfrm>
            <a:off x="3105905" y="2357917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Ledelse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44" name="TextBox 13">
            <a:extLst>
              <a:ext uri="{FF2B5EF4-FFF2-40B4-BE49-F238E27FC236}">
                <a16:creationId xmlns:a16="http://schemas.microsoft.com/office/drawing/2014/main" id="{406475ED-DC1C-7058-0CBC-B18C9FBA4807}"/>
              </a:ext>
            </a:extLst>
          </p:cNvPr>
          <p:cNvSpPr txBox="1"/>
          <p:nvPr/>
        </p:nvSpPr>
        <p:spPr>
          <a:xfrm>
            <a:off x="3107112" y="1570920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Elever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  <p:sp>
        <p:nvSpPr>
          <p:cNvPr id="45" name="TextBox 14">
            <a:extLst>
              <a:ext uri="{FF2B5EF4-FFF2-40B4-BE49-F238E27FC236}">
                <a16:creationId xmlns:a16="http://schemas.microsoft.com/office/drawing/2014/main" id="{BB363D70-02C6-0AE9-64F5-81F9F62EB6B8}"/>
              </a:ext>
            </a:extLst>
          </p:cNvPr>
          <p:cNvSpPr txBox="1"/>
          <p:nvPr/>
        </p:nvSpPr>
        <p:spPr>
          <a:xfrm>
            <a:off x="3092299" y="2613437"/>
            <a:ext cx="1111910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818181"/>
                </a:solidFill>
                <a:uFillTx/>
                <a:latin typeface="Calibri"/>
              </a:rPr>
              <a:t>Andet</a:t>
            </a:r>
            <a:endParaRPr lang="-" sz="1200" b="0" i="0" u="none" strike="noStrike" kern="1200" cap="none" spc="0" baseline="0%">
              <a:solidFill>
                <a:srgbClr val="818181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3F2403AE-B094-4410-6B71-DD5178D668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90" y="-5440"/>
            <a:ext cx="11985626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1EFD3803-631F-5A39-CD6B-3806E9D9A7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13">
            <a:off x="-476256" y="3663718"/>
            <a:ext cx="4116848" cy="142262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11">
            <a:extLst>
              <a:ext uri="{FF2B5EF4-FFF2-40B4-BE49-F238E27FC236}">
                <a16:creationId xmlns:a16="http://schemas.microsoft.com/office/drawing/2014/main" id="{F273CF9D-7C02-A6BF-D874-A5D3FE1C9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3">
            <a:extLst>
              <a:ext uri="{FF2B5EF4-FFF2-40B4-BE49-F238E27FC236}">
                <a16:creationId xmlns:a16="http://schemas.microsoft.com/office/drawing/2014/main" id="{1C298AB5-806F-339D-313B-5139E7A76B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16">
            <a:extLst>
              <a:ext uri="{FF2B5EF4-FFF2-40B4-BE49-F238E27FC236}">
                <a16:creationId xmlns:a16="http://schemas.microsoft.com/office/drawing/2014/main" id="{7C0B15D6-A41B-86B2-801D-FBD57424FC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Rectangle: Rounded Corners 22">
            <a:extLst>
              <a:ext uri="{FF2B5EF4-FFF2-40B4-BE49-F238E27FC236}">
                <a16:creationId xmlns:a16="http://schemas.microsoft.com/office/drawing/2014/main" id="{F9FEA942-A799-9282-D416-22C54F744655}"/>
              </a:ext>
            </a:extLst>
          </p:cNvPr>
          <p:cNvSpPr/>
          <p:nvPr/>
        </p:nvSpPr>
        <p:spPr>
          <a:xfrm>
            <a:off x="991072" y="3827413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Lærer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Rectangle: Rounded Corners 23">
            <a:extLst>
              <a:ext uri="{FF2B5EF4-FFF2-40B4-BE49-F238E27FC236}">
                <a16:creationId xmlns:a16="http://schemas.microsoft.com/office/drawing/2014/main" id="{DA7D8EC0-DF41-ABF2-8916-CC011C7C830C}"/>
              </a:ext>
            </a:extLst>
          </p:cNvPr>
          <p:cNvSpPr/>
          <p:nvPr/>
        </p:nvSpPr>
        <p:spPr>
          <a:xfrm>
            <a:off x="991072" y="4282436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Ledelse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1" name="Rectangle: Rounded Corners 24">
            <a:extLst>
              <a:ext uri="{FF2B5EF4-FFF2-40B4-BE49-F238E27FC236}">
                <a16:creationId xmlns:a16="http://schemas.microsoft.com/office/drawing/2014/main" id="{ED908B50-5EEE-DEA0-5818-BAACB2FB4578}"/>
              </a:ext>
            </a:extLst>
          </p:cNvPr>
          <p:cNvSpPr/>
          <p:nvPr/>
        </p:nvSpPr>
        <p:spPr>
          <a:xfrm>
            <a:off x="991072" y="47374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Andet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3" name="Picture 28">
            <a:extLst>
              <a:ext uri="{FF2B5EF4-FFF2-40B4-BE49-F238E27FC236}">
                <a16:creationId xmlns:a16="http://schemas.microsoft.com/office/drawing/2014/main" id="{D0A392C2-E3B4-D093-01B8-BA003C8053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4" name="Oval 32">
            <a:extLst>
              <a:ext uri="{FF2B5EF4-FFF2-40B4-BE49-F238E27FC236}">
                <a16:creationId xmlns:a16="http://schemas.microsoft.com/office/drawing/2014/main" id="{12636824-F990-5752-D5B4-2591BD0877A1}"/>
              </a:ext>
            </a:extLst>
          </p:cNvPr>
          <p:cNvSpPr/>
          <p:nvPr/>
        </p:nvSpPr>
        <p:spPr>
          <a:xfrm>
            <a:off x="2047295" y="374888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5" name="Oval 33">
            <a:extLst>
              <a:ext uri="{FF2B5EF4-FFF2-40B4-BE49-F238E27FC236}">
                <a16:creationId xmlns:a16="http://schemas.microsoft.com/office/drawing/2014/main" id="{BD20FF94-8ABE-5F22-F05C-FDB3348B4813}"/>
              </a:ext>
            </a:extLst>
          </p:cNvPr>
          <p:cNvSpPr/>
          <p:nvPr/>
        </p:nvSpPr>
        <p:spPr>
          <a:xfrm>
            <a:off x="2045092" y="419764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grpSp>
        <p:nvGrpSpPr>
          <p:cNvPr id="36" name="Group 59">
            <a:extLst>
              <a:ext uri="{FF2B5EF4-FFF2-40B4-BE49-F238E27FC236}">
                <a16:creationId xmlns:a16="http://schemas.microsoft.com/office/drawing/2014/main" id="{EC96C31C-8587-EA70-CAF0-533FE72D30BD}"/>
              </a:ext>
            </a:extLst>
          </p:cNvPr>
          <p:cNvGrpSpPr/>
          <p:nvPr/>
        </p:nvGrpSpPr>
        <p:grpSpPr>
          <a:xfrm>
            <a:off x="5715822" y="1901375"/>
            <a:ext cx="5926500" cy="4510140"/>
            <a:chOff x="5715822" y="1901375"/>
            <a:chExt cx="5926500" cy="4510140"/>
          </a:xfrm>
        </p:grpSpPr>
        <p:pic>
          <p:nvPicPr>
            <p:cNvPr id="37" name="Picture 60">
              <a:extLst>
                <a:ext uri="{FF2B5EF4-FFF2-40B4-BE49-F238E27FC236}">
                  <a16:creationId xmlns:a16="http://schemas.microsoft.com/office/drawing/2014/main" id="{75D32FD4-020C-DB70-72CD-F9594F0F111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715822" y="1901375"/>
              <a:ext cx="5926500" cy="451014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8" name="Picture 61">
              <a:extLst>
                <a:ext uri="{FF2B5EF4-FFF2-40B4-BE49-F238E27FC236}">
                  <a16:creationId xmlns:a16="http://schemas.microsoft.com/office/drawing/2014/main" id="{6DB168F5-CA47-5F15-FD2A-8FDDEF053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350733" y="3524417"/>
              <a:ext cx="2705124" cy="895353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39" name="Rectangle: Rounded Corners 19">
            <a:extLst>
              <a:ext uri="{FF2B5EF4-FFF2-40B4-BE49-F238E27FC236}">
                <a16:creationId xmlns:a16="http://schemas.microsoft.com/office/drawing/2014/main" id="{543E01F8-30B0-5E64-D044-53C77F9483B0}"/>
              </a:ext>
            </a:extLst>
          </p:cNvPr>
          <p:cNvSpPr/>
          <p:nvPr/>
        </p:nvSpPr>
        <p:spPr>
          <a:xfrm>
            <a:off x="989097" y="6011667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Sendte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0" name="Rectangle: Rounded Corners 19">
            <a:extLst>
              <a:ext uri="{FF2B5EF4-FFF2-40B4-BE49-F238E27FC236}">
                <a16:creationId xmlns:a16="http://schemas.microsoft.com/office/drawing/2014/main" id="{BDE5C7EF-41F4-9644-E141-724A675BADC8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1" name="Rectangle: Rounded Corners 20">
            <a:extLst>
              <a:ext uri="{FF2B5EF4-FFF2-40B4-BE49-F238E27FC236}">
                <a16:creationId xmlns:a16="http://schemas.microsoft.com/office/drawing/2014/main" id="{FB2CCF8B-50C0-31ED-7B3A-473358584E46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2" name="Rectangle: Rounded Corners 21">
            <a:extLst>
              <a:ext uri="{FF2B5EF4-FFF2-40B4-BE49-F238E27FC236}">
                <a16:creationId xmlns:a16="http://schemas.microsoft.com/office/drawing/2014/main" id="{53F912E2-7E77-47C6-A151-C552C4BC116F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3" name="Oval 29">
            <a:extLst>
              <a:ext uri="{FF2B5EF4-FFF2-40B4-BE49-F238E27FC236}">
                <a16:creationId xmlns:a16="http://schemas.microsoft.com/office/drawing/2014/main" id="{BE244872-EA52-D635-9C81-8B853441ABD6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6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4" name="Oval 30">
            <a:extLst>
              <a:ext uri="{FF2B5EF4-FFF2-40B4-BE49-F238E27FC236}">
                <a16:creationId xmlns:a16="http://schemas.microsoft.com/office/drawing/2014/main" id="{D29D1A52-710F-A831-497E-9674CD5257A0}"/>
              </a:ext>
            </a:extLst>
          </p:cNvPr>
          <p:cNvSpPr/>
          <p:nvPr/>
        </p:nvSpPr>
        <p:spPr>
          <a:xfrm>
            <a:off x="2045092" y="282738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5" name="Oval 31">
            <a:extLst>
              <a:ext uri="{FF2B5EF4-FFF2-40B4-BE49-F238E27FC236}">
                <a16:creationId xmlns:a16="http://schemas.microsoft.com/office/drawing/2014/main" id="{10652A53-7E3A-D779-BD40-7C11C7DFA7DA}"/>
              </a:ext>
            </a:extLst>
          </p:cNvPr>
          <p:cNvSpPr/>
          <p:nvPr/>
        </p:nvSpPr>
        <p:spPr>
          <a:xfrm>
            <a:off x="2049682" y="3288365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6" name="Rectangle: Rounded Corners 19">
            <a:extLst>
              <a:ext uri="{FF2B5EF4-FFF2-40B4-BE49-F238E27FC236}">
                <a16:creationId xmlns:a16="http://schemas.microsoft.com/office/drawing/2014/main" id="{CC0EF448-F950-58F3-22C9-8FDC37EF92CA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w="9528" cap="flat">
            <a:noFill/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7" name="Oval 29">
            <a:extLst>
              <a:ext uri="{FF2B5EF4-FFF2-40B4-BE49-F238E27FC236}">
                <a16:creationId xmlns:a16="http://schemas.microsoft.com/office/drawing/2014/main" id="{334EF11D-D7DE-D5CF-F730-928691111CC9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8" name="TextBox 30">
            <a:extLst>
              <a:ext uri="{FF2B5EF4-FFF2-40B4-BE49-F238E27FC236}">
                <a16:creationId xmlns:a16="http://schemas.microsoft.com/office/drawing/2014/main" id="{FC224DBC-8BAF-5473-FFCD-2BAC0D0EC2B3}"/>
              </a:ext>
            </a:extLst>
          </p:cNvPr>
          <p:cNvSpPr txBox="1"/>
          <p:nvPr/>
        </p:nvSpPr>
        <p:spPr>
          <a:xfrm>
            <a:off x="1990237" y="2362023"/>
            <a:ext cx="43100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22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9" name="Rectangle: Rounded Corners 20">
            <a:extLst>
              <a:ext uri="{FF2B5EF4-FFF2-40B4-BE49-F238E27FC236}">
                <a16:creationId xmlns:a16="http://schemas.microsoft.com/office/drawing/2014/main" id="{A3E58ECE-AD75-69F4-AB6B-24B0D4D101AF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0" name="Rectangle: Rounded Corners 21">
            <a:extLst>
              <a:ext uri="{FF2B5EF4-FFF2-40B4-BE49-F238E27FC236}">
                <a16:creationId xmlns:a16="http://schemas.microsoft.com/office/drawing/2014/main" id="{8B3EBF2B-4656-AC89-651C-2AA8222FA23D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chemeClr val="bg1">
              <a:lumMod val="85%"/>
            </a:schemeClr>
          </a:solidFill>
          <a:ln cap="flat">
            <a:solidFill>
              <a:schemeClr val="tx1"/>
            </a:solidFill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1" name="Oval 31">
            <a:extLst>
              <a:ext uri="{FF2B5EF4-FFF2-40B4-BE49-F238E27FC236}">
                <a16:creationId xmlns:a16="http://schemas.microsoft.com/office/drawing/2014/main" id="{9053AE0E-FA63-3A85-49BB-6FD283231122}"/>
              </a:ext>
            </a:extLst>
          </p:cNvPr>
          <p:cNvSpPr/>
          <p:nvPr/>
        </p:nvSpPr>
        <p:spPr>
          <a:xfrm>
            <a:off x="2049682" y="3288365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2" name="Oval 30">
            <a:extLst>
              <a:ext uri="{FF2B5EF4-FFF2-40B4-BE49-F238E27FC236}">
                <a16:creationId xmlns:a16="http://schemas.microsoft.com/office/drawing/2014/main" id="{36629883-C577-4230-92D4-20F8394F0367}"/>
              </a:ext>
            </a:extLst>
          </p:cNvPr>
          <p:cNvSpPr/>
          <p:nvPr/>
        </p:nvSpPr>
        <p:spPr>
          <a:xfrm>
            <a:off x="2045092" y="282664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3" name="TextBox 53">
            <a:extLst>
              <a:ext uri="{FF2B5EF4-FFF2-40B4-BE49-F238E27FC236}">
                <a16:creationId xmlns:a16="http://schemas.microsoft.com/office/drawing/2014/main" id="{D71B119A-B4AC-2FDF-5068-1E1337B71948}"/>
              </a:ext>
            </a:extLst>
          </p:cNvPr>
          <p:cNvSpPr txBox="1"/>
          <p:nvPr/>
        </p:nvSpPr>
        <p:spPr>
          <a:xfrm>
            <a:off x="1987448" y="2792915"/>
            <a:ext cx="413985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18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54" name="Picture 6">
            <a:extLst>
              <a:ext uri="{FF2B5EF4-FFF2-40B4-BE49-F238E27FC236}">
                <a16:creationId xmlns:a16="http://schemas.microsoft.com/office/drawing/2014/main" id="{FFCB39C1-AE5D-3364-E176-F3E4A4BB692A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1800432" y="3494362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5" name="Picture 9">
            <a:extLst>
              <a:ext uri="{FF2B5EF4-FFF2-40B4-BE49-F238E27FC236}">
                <a16:creationId xmlns:a16="http://schemas.microsoft.com/office/drawing/2014/main" id="{3BB5E686-0E2C-DDD1-3687-4458C1CC999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6" name="Picture 11">
            <a:extLst>
              <a:ext uri="{FF2B5EF4-FFF2-40B4-BE49-F238E27FC236}">
                <a16:creationId xmlns:a16="http://schemas.microsoft.com/office/drawing/2014/main" id="{8DDBB8D2-D7D8-2BB2-4020-C180BAA2A2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7" name="Picture 18">
            <a:extLst>
              <a:ext uri="{FF2B5EF4-FFF2-40B4-BE49-F238E27FC236}">
                <a16:creationId xmlns:a16="http://schemas.microsoft.com/office/drawing/2014/main" id="{D7CE7CAA-3B27-010F-7A68-3177056593C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8" name="Picture 26">
            <a:extLst>
              <a:ext uri="{FF2B5EF4-FFF2-40B4-BE49-F238E27FC236}">
                <a16:creationId xmlns:a16="http://schemas.microsoft.com/office/drawing/2014/main" id="{7682D3B9-6CCD-5D27-BE61-D6BC0CF425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9" name="Picture 40">
            <a:extLst>
              <a:ext uri="{FF2B5EF4-FFF2-40B4-BE49-F238E27FC236}">
                <a16:creationId xmlns:a16="http://schemas.microsoft.com/office/drawing/2014/main" id="{7311BC42-262E-7827-4E26-63D80E4386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0" name="Picture 25">
            <a:extLst>
              <a:ext uri="{FF2B5EF4-FFF2-40B4-BE49-F238E27FC236}">
                <a16:creationId xmlns:a16="http://schemas.microsoft.com/office/drawing/2014/main" id="{3444713E-AE4E-BC43-E57C-40CBD50D14C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1" name="Rectangle 6">
            <a:extLst>
              <a:ext uri="{FF2B5EF4-FFF2-40B4-BE49-F238E27FC236}">
                <a16:creationId xmlns:a16="http://schemas.microsoft.com/office/drawing/2014/main" id="{E1DA16FA-0A8B-4D07-A527-1D65635171C2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grpSp>
        <p:nvGrpSpPr>
          <p:cNvPr id="62" name="Group 41">
            <a:extLst>
              <a:ext uri="{FF2B5EF4-FFF2-40B4-BE49-F238E27FC236}">
                <a16:creationId xmlns:a16="http://schemas.microsoft.com/office/drawing/2014/main" id="{0FCDD26A-FD05-A23C-8649-5A58830D468D}"/>
              </a:ext>
            </a:extLst>
          </p:cNvPr>
          <p:cNvGrpSpPr/>
          <p:nvPr/>
        </p:nvGrpSpPr>
        <p:grpSpPr>
          <a:xfrm>
            <a:off x="2386989" y="3053793"/>
            <a:ext cx="2853440" cy="707791"/>
            <a:chOff x="2380640" y="3041239"/>
            <a:chExt cx="2853440" cy="707791"/>
          </a:xfrm>
        </p:grpSpPr>
        <p:pic>
          <p:nvPicPr>
            <p:cNvPr id="63" name="Picture 22">
              <a:extLst>
                <a:ext uri="{FF2B5EF4-FFF2-40B4-BE49-F238E27FC236}">
                  <a16:creationId xmlns:a16="http://schemas.microsoft.com/office/drawing/2014/main" id="{5A35B78E-5118-5C44-7CAF-633764079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380640" y="3041239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64" name="Picture 36">
              <a:extLst>
                <a:ext uri="{FF2B5EF4-FFF2-40B4-BE49-F238E27FC236}">
                  <a16:creationId xmlns:a16="http://schemas.microsoft.com/office/drawing/2014/main" id="{28F5F492-91E4-28DB-A96F-85A8C5763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2380640" y="3645237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65" name="Group 75">
            <a:extLst>
              <a:ext uri="{FF2B5EF4-FFF2-40B4-BE49-F238E27FC236}">
                <a16:creationId xmlns:a16="http://schemas.microsoft.com/office/drawing/2014/main" id="{98A92E68-934F-41EE-6500-9115B61877F0}"/>
              </a:ext>
            </a:extLst>
          </p:cNvPr>
          <p:cNvGrpSpPr/>
          <p:nvPr/>
        </p:nvGrpSpPr>
        <p:grpSpPr>
          <a:xfrm>
            <a:off x="2391823" y="2309655"/>
            <a:ext cx="2853440" cy="707791"/>
            <a:chOff x="2391823" y="2309655"/>
            <a:chExt cx="2853440" cy="707791"/>
          </a:xfrm>
        </p:grpSpPr>
        <p:pic>
          <p:nvPicPr>
            <p:cNvPr id="66" name="Picture 73">
              <a:extLst>
                <a:ext uri="{FF2B5EF4-FFF2-40B4-BE49-F238E27FC236}">
                  <a16:creationId xmlns:a16="http://schemas.microsoft.com/office/drawing/2014/main" id="{C95B4BA6-1724-FD95-2142-0B454720D5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391823" y="2309655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67" name="Picture 74">
              <a:extLst>
                <a:ext uri="{FF2B5EF4-FFF2-40B4-BE49-F238E27FC236}">
                  <a16:creationId xmlns:a16="http://schemas.microsoft.com/office/drawing/2014/main" id="{C6E98793-1B5B-1DD5-7723-C552EAE1BE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2391823" y="2913653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68" name="Picture 11">
            <a:extLst>
              <a:ext uri="{FF2B5EF4-FFF2-40B4-BE49-F238E27FC236}">
                <a16:creationId xmlns:a16="http://schemas.microsoft.com/office/drawing/2014/main" id="{C08505F6-2878-423C-E995-C873A9C4086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91823" y="3755971"/>
            <a:ext cx="2842256" cy="268411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C973AFAD-3FED-6CB3-2A83-2A778BB9DA7B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122228" y="659605"/>
            <a:ext cx="927120" cy="700088"/>
          </a:xfrm>
          <a:prstGeom prst="rect">
            <a:avLst/>
          </a:prstGeom>
        </p:spPr>
      </p:pic>
      <p:sp>
        <p:nvSpPr>
          <p:cNvPr id="71" name="TextBox 37">
            <a:extLst>
              <a:ext uri="{FF2B5EF4-FFF2-40B4-BE49-F238E27FC236}">
                <a16:creationId xmlns:a16="http://schemas.microsoft.com/office/drawing/2014/main" id="{118B399F-B3F0-CB19-5561-89202D1683CC}"/>
              </a:ext>
            </a:extLst>
          </p:cNvPr>
          <p:cNvSpPr txBox="1"/>
          <p:nvPr/>
        </p:nvSpPr>
        <p:spPr>
          <a:xfrm>
            <a:off x="9286668" y="871150"/>
            <a:ext cx="598241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 dirty="0">
                <a:solidFill>
                  <a:srgbClr val="FCFEFF"/>
                </a:solidFill>
                <a:uFillTx/>
                <a:latin typeface="Calibri"/>
              </a:rPr>
              <a:t>GUIDE</a:t>
            </a:r>
            <a:endParaRPr lang="-" sz="1200" b="1" i="0" u="none" strike="noStrike" kern="1200" cap="none" spc="0" baseline="0%" dirty="0">
              <a:solidFill>
                <a:srgbClr val="FCFE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50965534"/>
      </p:ext>
    </p:extLst>
  </p:cSld>
  <p:clrMapOvr>
    <a:masterClrMapping/>
  </p:clrMapOvr>
</p:sld>
</file>

<file path=ppt/slides/slide5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3F2403AE-B094-4410-6B71-DD5178D668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90" y="-5440"/>
            <a:ext cx="11985626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1EFD3803-631F-5A39-CD6B-3806E9D9A7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13">
            <a:off x="-476256" y="3663718"/>
            <a:ext cx="4116848" cy="142262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Rectangle: Rounded Corners 22">
            <a:extLst>
              <a:ext uri="{FF2B5EF4-FFF2-40B4-BE49-F238E27FC236}">
                <a16:creationId xmlns:a16="http://schemas.microsoft.com/office/drawing/2014/main" id="{F9FEA942-A799-9282-D416-22C54F744655}"/>
              </a:ext>
            </a:extLst>
          </p:cNvPr>
          <p:cNvSpPr/>
          <p:nvPr/>
        </p:nvSpPr>
        <p:spPr>
          <a:xfrm>
            <a:off x="991072" y="3827413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Lærer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Rectangle: Rounded Corners 23">
            <a:extLst>
              <a:ext uri="{FF2B5EF4-FFF2-40B4-BE49-F238E27FC236}">
                <a16:creationId xmlns:a16="http://schemas.microsoft.com/office/drawing/2014/main" id="{DA7D8EC0-DF41-ABF2-8916-CC011C7C830C}"/>
              </a:ext>
            </a:extLst>
          </p:cNvPr>
          <p:cNvSpPr/>
          <p:nvPr/>
        </p:nvSpPr>
        <p:spPr>
          <a:xfrm>
            <a:off x="991072" y="4282436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Ledelse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1" name="Rectangle: Rounded Corners 24">
            <a:extLst>
              <a:ext uri="{FF2B5EF4-FFF2-40B4-BE49-F238E27FC236}">
                <a16:creationId xmlns:a16="http://schemas.microsoft.com/office/drawing/2014/main" id="{ED908B50-5EEE-DEA0-5818-BAACB2FB4578}"/>
              </a:ext>
            </a:extLst>
          </p:cNvPr>
          <p:cNvSpPr/>
          <p:nvPr/>
        </p:nvSpPr>
        <p:spPr>
          <a:xfrm>
            <a:off x="991072" y="47374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Andet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4" name="Oval 32">
            <a:extLst>
              <a:ext uri="{FF2B5EF4-FFF2-40B4-BE49-F238E27FC236}">
                <a16:creationId xmlns:a16="http://schemas.microsoft.com/office/drawing/2014/main" id="{12636824-F990-5752-D5B4-2591BD0877A1}"/>
              </a:ext>
            </a:extLst>
          </p:cNvPr>
          <p:cNvSpPr/>
          <p:nvPr/>
        </p:nvSpPr>
        <p:spPr>
          <a:xfrm>
            <a:off x="2047295" y="374888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5" name="Oval 33">
            <a:extLst>
              <a:ext uri="{FF2B5EF4-FFF2-40B4-BE49-F238E27FC236}">
                <a16:creationId xmlns:a16="http://schemas.microsoft.com/office/drawing/2014/main" id="{BD20FF94-8ABE-5F22-F05C-FDB3348B4813}"/>
              </a:ext>
            </a:extLst>
          </p:cNvPr>
          <p:cNvSpPr/>
          <p:nvPr/>
        </p:nvSpPr>
        <p:spPr>
          <a:xfrm>
            <a:off x="2045092" y="419764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9" name="Rectangle: Rounded Corners 19">
            <a:extLst>
              <a:ext uri="{FF2B5EF4-FFF2-40B4-BE49-F238E27FC236}">
                <a16:creationId xmlns:a16="http://schemas.microsoft.com/office/drawing/2014/main" id="{543E01F8-30B0-5E64-D044-53C77F9483B0}"/>
              </a:ext>
            </a:extLst>
          </p:cNvPr>
          <p:cNvSpPr/>
          <p:nvPr/>
        </p:nvSpPr>
        <p:spPr>
          <a:xfrm>
            <a:off x="989097" y="6011667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Sendte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0" name="Rectangle: Rounded Corners 19">
            <a:extLst>
              <a:ext uri="{FF2B5EF4-FFF2-40B4-BE49-F238E27FC236}">
                <a16:creationId xmlns:a16="http://schemas.microsoft.com/office/drawing/2014/main" id="{BDE5C7EF-41F4-9644-E141-724A675BADC8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1" name="Rectangle: Rounded Corners 20">
            <a:extLst>
              <a:ext uri="{FF2B5EF4-FFF2-40B4-BE49-F238E27FC236}">
                <a16:creationId xmlns:a16="http://schemas.microsoft.com/office/drawing/2014/main" id="{FB2CCF8B-50C0-31ED-7B3A-473358584E46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2" name="Rectangle: Rounded Corners 21">
            <a:extLst>
              <a:ext uri="{FF2B5EF4-FFF2-40B4-BE49-F238E27FC236}">
                <a16:creationId xmlns:a16="http://schemas.microsoft.com/office/drawing/2014/main" id="{53F912E2-7E77-47C6-A151-C552C4BC116F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3" name="Oval 29">
            <a:extLst>
              <a:ext uri="{FF2B5EF4-FFF2-40B4-BE49-F238E27FC236}">
                <a16:creationId xmlns:a16="http://schemas.microsoft.com/office/drawing/2014/main" id="{BE244872-EA52-D635-9C81-8B853441ABD6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6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4" name="Oval 30">
            <a:extLst>
              <a:ext uri="{FF2B5EF4-FFF2-40B4-BE49-F238E27FC236}">
                <a16:creationId xmlns:a16="http://schemas.microsoft.com/office/drawing/2014/main" id="{D29D1A52-710F-A831-497E-9674CD5257A0}"/>
              </a:ext>
            </a:extLst>
          </p:cNvPr>
          <p:cNvSpPr/>
          <p:nvPr/>
        </p:nvSpPr>
        <p:spPr>
          <a:xfrm>
            <a:off x="2045092" y="282738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5" name="Oval 31">
            <a:extLst>
              <a:ext uri="{FF2B5EF4-FFF2-40B4-BE49-F238E27FC236}">
                <a16:creationId xmlns:a16="http://schemas.microsoft.com/office/drawing/2014/main" id="{10652A53-7E3A-D779-BD40-7C11C7DFA7DA}"/>
              </a:ext>
            </a:extLst>
          </p:cNvPr>
          <p:cNvSpPr/>
          <p:nvPr/>
        </p:nvSpPr>
        <p:spPr>
          <a:xfrm>
            <a:off x="2049682" y="3288365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6" name="Rectangle: Rounded Corners 19">
            <a:extLst>
              <a:ext uri="{FF2B5EF4-FFF2-40B4-BE49-F238E27FC236}">
                <a16:creationId xmlns:a16="http://schemas.microsoft.com/office/drawing/2014/main" id="{CC0EF448-F950-58F3-22C9-8FDC37EF92CA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w="9528" cap="flat">
            <a:noFill/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7" name="Oval 29">
            <a:extLst>
              <a:ext uri="{FF2B5EF4-FFF2-40B4-BE49-F238E27FC236}">
                <a16:creationId xmlns:a16="http://schemas.microsoft.com/office/drawing/2014/main" id="{334EF11D-D7DE-D5CF-F730-928691111CC9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8" name="TextBox 30">
            <a:extLst>
              <a:ext uri="{FF2B5EF4-FFF2-40B4-BE49-F238E27FC236}">
                <a16:creationId xmlns:a16="http://schemas.microsoft.com/office/drawing/2014/main" id="{FC224DBC-8BAF-5473-FFCD-2BAC0D0EC2B3}"/>
              </a:ext>
            </a:extLst>
          </p:cNvPr>
          <p:cNvSpPr txBox="1"/>
          <p:nvPr/>
        </p:nvSpPr>
        <p:spPr>
          <a:xfrm>
            <a:off x="1990237" y="2362023"/>
            <a:ext cx="43100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FFFFFF"/>
                </a:solidFill>
                <a:uFillTx/>
                <a:latin typeface="Calibri"/>
              </a:rPr>
              <a:t>21</a:t>
            </a:r>
            <a:endParaRPr lang="-" sz="1100" b="0" i="0" u="none" strike="noStrike" kern="1200" cap="none" spc="0" baseline="0%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9" name="Rectangle: Rounded Corners 20">
            <a:extLst>
              <a:ext uri="{FF2B5EF4-FFF2-40B4-BE49-F238E27FC236}">
                <a16:creationId xmlns:a16="http://schemas.microsoft.com/office/drawing/2014/main" id="{A3E58ECE-AD75-69F4-AB6B-24B0D4D101AF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0" name="Rectangle: Rounded Corners 21">
            <a:extLst>
              <a:ext uri="{FF2B5EF4-FFF2-40B4-BE49-F238E27FC236}">
                <a16:creationId xmlns:a16="http://schemas.microsoft.com/office/drawing/2014/main" id="{8B3EBF2B-4656-AC89-651C-2AA8222FA23D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chemeClr val="bg1">
              <a:lumMod val="85%"/>
            </a:schemeClr>
          </a:solidFill>
          <a:ln cap="flat">
            <a:solidFill>
              <a:schemeClr val="tx1"/>
            </a:solidFill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1" name="Oval 31">
            <a:extLst>
              <a:ext uri="{FF2B5EF4-FFF2-40B4-BE49-F238E27FC236}">
                <a16:creationId xmlns:a16="http://schemas.microsoft.com/office/drawing/2014/main" id="{9053AE0E-FA63-3A85-49BB-6FD283231122}"/>
              </a:ext>
            </a:extLst>
          </p:cNvPr>
          <p:cNvSpPr/>
          <p:nvPr/>
        </p:nvSpPr>
        <p:spPr>
          <a:xfrm>
            <a:off x="2049682" y="3288365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dirty="0">
                <a:solidFill>
                  <a:srgbClr val="FFFFFF"/>
                </a:solidFill>
                <a:latin typeface="Calibri"/>
              </a:rPr>
              <a:t>1</a:t>
            </a:r>
            <a:endParaRPr lang="-" sz="1800" b="0" i="0" u="none" strike="noStrike" kern="1200" cap="none" spc="0" baseline="0%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2" name="Oval 30">
            <a:extLst>
              <a:ext uri="{FF2B5EF4-FFF2-40B4-BE49-F238E27FC236}">
                <a16:creationId xmlns:a16="http://schemas.microsoft.com/office/drawing/2014/main" id="{36629883-C577-4230-92D4-20F8394F0367}"/>
              </a:ext>
            </a:extLst>
          </p:cNvPr>
          <p:cNvSpPr/>
          <p:nvPr/>
        </p:nvSpPr>
        <p:spPr>
          <a:xfrm>
            <a:off x="2045092" y="282664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3" name="TextBox 53">
            <a:extLst>
              <a:ext uri="{FF2B5EF4-FFF2-40B4-BE49-F238E27FC236}">
                <a16:creationId xmlns:a16="http://schemas.microsoft.com/office/drawing/2014/main" id="{D71B119A-B4AC-2FDF-5068-1E1337B71948}"/>
              </a:ext>
            </a:extLst>
          </p:cNvPr>
          <p:cNvSpPr txBox="1"/>
          <p:nvPr/>
        </p:nvSpPr>
        <p:spPr>
          <a:xfrm>
            <a:off x="1987448" y="2792915"/>
            <a:ext cx="413985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18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4" name="Picture 9">
            <a:extLst>
              <a:ext uri="{FF2B5EF4-FFF2-40B4-BE49-F238E27FC236}">
                <a16:creationId xmlns:a16="http://schemas.microsoft.com/office/drawing/2014/main" id="{A9DF560E-84AD-CF07-1A20-B5FF86B37E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1">
            <a:extLst>
              <a:ext uri="{FF2B5EF4-FFF2-40B4-BE49-F238E27FC236}">
                <a16:creationId xmlns:a16="http://schemas.microsoft.com/office/drawing/2014/main" id="{998C314E-FCB6-A0F3-D0FF-B0003263BD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" name="Picture 13">
            <a:extLst>
              <a:ext uri="{FF2B5EF4-FFF2-40B4-BE49-F238E27FC236}">
                <a16:creationId xmlns:a16="http://schemas.microsoft.com/office/drawing/2014/main" id="{2F28B16A-12D6-E315-140C-3157C0C0CA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6" name="Picture 16">
            <a:extLst>
              <a:ext uri="{FF2B5EF4-FFF2-40B4-BE49-F238E27FC236}">
                <a16:creationId xmlns:a16="http://schemas.microsoft.com/office/drawing/2014/main" id="{D7D001B5-3E92-94E6-F441-3B2674D04F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7" name="Picture 18">
            <a:extLst>
              <a:ext uri="{FF2B5EF4-FFF2-40B4-BE49-F238E27FC236}">
                <a16:creationId xmlns:a16="http://schemas.microsoft.com/office/drawing/2014/main" id="{6779A262-ADE5-2073-B274-425335D09F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0" name="Picture 26">
            <a:extLst>
              <a:ext uri="{FF2B5EF4-FFF2-40B4-BE49-F238E27FC236}">
                <a16:creationId xmlns:a16="http://schemas.microsoft.com/office/drawing/2014/main" id="{A8896C57-4684-2C94-B0A7-C90A99A299D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1" name="Picture 28">
            <a:extLst>
              <a:ext uri="{FF2B5EF4-FFF2-40B4-BE49-F238E27FC236}">
                <a16:creationId xmlns:a16="http://schemas.microsoft.com/office/drawing/2014/main" id="{01D9DB99-52C7-78A1-237E-F8091868C76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2" name="Picture 40">
            <a:extLst>
              <a:ext uri="{FF2B5EF4-FFF2-40B4-BE49-F238E27FC236}">
                <a16:creationId xmlns:a16="http://schemas.microsoft.com/office/drawing/2014/main" id="{24450CBC-FD18-EFB1-6D12-A0D65EBE689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3" name="Picture 25">
            <a:extLst>
              <a:ext uri="{FF2B5EF4-FFF2-40B4-BE49-F238E27FC236}">
                <a16:creationId xmlns:a16="http://schemas.microsoft.com/office/drawing/2014/main" id="{0F444E9E-F0D8-3621-8F93-B8C8E6C4320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4" name="Rectangle 6">
            <a:extLst>
              <a:ext uri="{FF2B5EF4-FFF2-40B4-BE49-F238E27FC236}">
                <a16:creationId xmlns:a16="http://schemas.microsoft.com/office/drawing/2014/main" id="{6FC15626-D998-93D6-6B0B-9BB5EB855BD9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grpSp>
        <p:nvGrpSpPr>
          <p:cNvPr id="25" name="Group 71">
            <a:extLst>
              <a:ext uri="{FF2B5EF4-FFF2-40B4-BE49-F238E27FC236}">
                <a16:creationId xmlns:a16="http://schemas.microsoft.com/office/drawing/2014/main" id="{F5F1DB7A-B806-C9BF-CC18-CAF0A5EAD452}"/>
              </a:ext>
            </a:extLst>
          </p:cNvPr>
          <p:cNvGrpSpPr/>
          <p:nvPr/>
        </p:nvGrpSpPr>
        <p:grpSpPr>
          <a:xfrm>
            <a:off x="5715822" y="1901375"/>
            <a:ext cx="5926500" cy="4510140"/>
            <a:chOff x="5715822" y="1901375"/>
            <a:chExt cx="5926500" cy="4510140"/>
          </a:xfrm>
        </p:grpSpPr>
        <p:pic>
          <p:nvPicPr>
            <p:cNvPr id="26" name="Picture 68">
              <a:extLst>
                <a:ext uri="{FF2B5EF4-FFF2-40B4-BE49-F238E27FC236}">
                  <a16:creationId xmlns:a16="http://schemas.microsoft.com/office/drawing/2014/main" id="{FEE1D00B-D726-ABB4-CA15-3736AD295D6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715822" y="1901375"/>
              <a:ext cx="5926500" cy="451014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27" name="Picture 70">
              <a:extLst>
                <a:ext uri="{FF2B5EF4-FFF2-40B4-BE49-F238E27FC236}">
                  <a16:creationId xmlns:a16="http://schemas.microsoft.com/office/drawing/2014/main" id="{7EAB84BF-B17D-BD02-7831-B193788CEB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350733" y="3524417"/>
              <a:ext cx="2705124" cy="89535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28" name="Group 75">
            <a:extLst>
              <a:ext uri="{FF2B5EF4-FFF2-40B4-BE49-F238E27FC236}">
                <a16:creationId xmlns:a16="http://schemas.microsoft.com/office/drawing/2014/main" id="{4FF63719-1BF0-72AA-8D9A-1A2CF8B5B257}"/>
              </a:ext>
            </a:extLst>
          </p:cNvPr>
          <p:cNvGrpSpPr/>
          <p:nvPr/>
        </p:nvGrpSpPr>
        <p:grpSpPr>
          <a:xfrm>
            <a:off x="2391823" y="2309655"/>
            <a:ext cx="2853440" cy="707791"/>
            <a:chOff x="2391823" y="2309655"/>
            <a:chExt cx="2853440" cy="707791"/>
          </a:xfrm>
        </p:grpSpPr>
        <p:pic>
          <p:nvPicPr>
            <p:cNvPr id="29" name="Picture 73">
              <a:extLst>
                <a:ext uri="{FF2B5EF4-FFF2-40B4-BE49-F238E27FC236}">
                  <a16:creationId xmlns:a16="http://schemas.microsoft.com/office/drawing/2014/main" id="{10B57591-6B27-92F9-B0D6-193B6F419A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391823" y="2309655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0" name="Picture 74">
              <a:extLst>
                <a:ext uri="{FF2B5EF4-FFF2-40B4-BE49-F238E27FC236}">
                  <a16:creationId xmlns:a16="http://schemas.microsoft.com/office/drawing/2014/main" id="{0692CE8C-7A12-8CC2-F9B7-4A184AB86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391823" y="2913653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31" name="Picture 11">
            <a:extLst>
              <a:ext uri="{FF2B5EF4-FFF2-40B4-BE49-F238E27FC236}">
                <a16:creationId xmlns:a16="http://schemas.microsoft.com/office/drawing/2014/main" id="{C735A1A7-D064-1A18-1380-9E1FD7E0D1F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91823" y="3755971"/>
            <a:ext cx="2842256" cy="268411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2" name="Picture 17">
            <a:extLst>
              <a:ext uri="{FF2B5EF4-FFF2-40B4-BE49-F238E27FC236}">
                <a16:creationId xmlns:a16="http://schemas.microsoft.com/office/drawing/2014/main" id="{5B18670C-746C-7FE9-E614-ECF218F40A9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717587" y="1910794"/>
            <a:ext cx="6226954" cy="2939357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45B98DDE-E4EB-4EBB-A6FA-FEEC67328DEE}"/>
              </a:ext>
            </a:extLst>
          </p:cNvPr>
          <p:cNvGrpSpPr/>
          <p:nvPr/>
        </p:nvGrpSpPr>
        <p:grpSpPr>
          <a:xfrm>
            <a:off x="2391823" y="3056226"/>
            <a:ext cx="2853440" cy="707791"/>
            <a:chOff x="2391823" y="3056226"/>
            <a:chExt cx="2853440" cy="70779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B83F302-4FC4-1DD3-9E28-7FECE3174B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391823" y="3056226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37899EC7-B54F-D12E-F383-744089B007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391823" y="3660224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54" name="Picture 6">
            <a:extLst>
              <a:ext uri="{FF2B5EF4-FFF2-40B4-BE49-F238E27FC236}">
                <a16:creationId xmlns:a16="http://schemas.microsoft.com/office/drawing/2014/main" id="{FFCB39C1-AE5D-3364-E176-F3E4A4BB692A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>
            <a:fillRect/>
          </a:stretch>
        </p:blipFill>
        <p:spPr>
          <a:xfrm>
            <a:off x="3232457" y="3441221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49E63D47-77CF-ADBA-6D0B-B2010D888FA2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122228" y="659605"/>
            <a:ext cx="927120" cy="700088"/>
          </a:xfrm>
          <a:prstGeom prst="rect">
            <a:avLst/>
          </a:prstGeom>
        </p:spPr>
      </p:pic>
      <p:sp>
        <p:nvSpPr>
          <p:cNvPr id="72" name="TextBox 37">
            <a:extLst>
              <a:ext uri="{FF2B5EF4-FFF2-40B4-BE49-F238E27FC236}">
                <a16:creationId xmlns:a16="http://schemas.microsoft.com/office/drawing/2014/main" id="{57D6A83D-6C04-5755-CD62-140CCE3269D3}"/>
              </a:ext>
            </a:extLst>
          </p:cNvPr>
          <p:cNvSpPr txBox="1"/>
          <p:nvPr/>
        </p:nvSpPr>
        <p:spPr>
          <a:xfrm>
            <a:off x="9286668" y="871150"/>
            <a:ext cx="598241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 dirty="0">
                <a:solidFill>
                  <a:srgbClr val="FCFEFF"/>
                </a:solidFill>
                <a:uFillTx/>
                <a:latin typeface="Calibri"/>
              </a:rPr>
              <a:t>GUIDE</a:t>
            </a:r>
            <a:endParaRPr lang="-" sz="1200" b="1" i="0" u="none" strike="noStrike" kern="1200" cap="none" spc="0" baseline="0%" dirty="0">
              <a:solidFill>
                <a:srgbClr val="FCFE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81726007"/>
      </p:ext>
    </p:extLst>
  </p:cSld>
  <p:clrMapOvr>
    <a:masterClrMapping/>
  </p:clrMapOvr>
</p:sld>
</file>

<file path=ppt/slides/slide6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3F2403AE-B094-4410-6B71-DD5178D668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90" y="-5440"/>
            <a:ext cx="11985626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1EFD3803-631F-5A39-CD6B-3806E9D9A7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13">
            <a:off x="-476256" y="3663718"/>
            <a:ext cx="4116848" cy="142262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Rectangle: Rounded Corners 22">
            <a:extLst>
              <a:ext uri="{FF2B5EF4-FFF2-40B4-BE49-F238E27FC236}">
                <a16:creationId xmlns:a16="http://schemas.microsoft.com/office/drawing/2014/main" id="{F9FEA942-A799-9282-D416-22C54F744655}"/>
              </a:ext>
            </a:extLst>
          </p:cNvPr>
          <p:cNvSpPr/>
          <p:nvPr/>
        </p:nvSpPr>
        <p:spPr>
          <a:xfrm>
            <a:off x="991072" y="3827413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Lærer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Rectangle: Rounded Corners 23">
            <a:extLst>
              <a:ext uri="{FF2B5EF4-FFF2-40B4-BE49-F238E27FC236}">
                <a16:creationId xmlns:a16="http://schemas.microsoft.com/office/drawing/2014/main" id="{DA7D8EC0-DF41-ABF2-8916-CC011C7C830C}"/>
              </a:ext>
            </a:extLst>
          </p:cNvPr>
          <p:cNvSpPr/>
          <p:nvPr/>
        </p:nvSpPr>
        <p:spPr>
          <a:xfrm>
            <a:off x="991072" y="4282436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Ledelse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1" name="Rectangle: Rounded Corners 24">
            <a:extLst>
              <a:ext uri="{FF2B5EF4-FFF2-40B4-BE49-F238E27FC236}">
                <a16:creationId xmlns:a16="http://schemas.microsoft.com/office/drawing/2014/main" id="{ED908B50-5EEE-DEA0-5818-BAACB2FB4578}"/>
              </a:ext>
            </a:extLst>
          </p:cNvPr>
          <p:cNvSpPr/>
          <p:nvPr/>
        </p:nvSpPr>
        <p:spPr>
          <a:xfrm>
            <a:off x="991072" y="47374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Andet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4" name="Oval 32">
            <a:extLst>
              <a:ext uri="{FF2B5EF4-FFF2-40B4-BE49-F238E27FC236}">
                <a16:creationId xmlns:a16="http://schemas.microsoft.com/office/drawing/2014/main" id="{12636824-F990-5752-D5B4-2591BD0877A1}"/>
              </a:ext>
            </a:extLst>
          </p:cNvPr>
          <p:cNvSpPr/>
          <p:nvPr/>
        </p:nvSpPr>
        <p:spPr>
          <a:xfrm>
            <a:off x="2047295" y="374888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5" name="Oval 33">
            <a:extLst>
              <a:ext uri="{FF2B5EF4-FFF2-40B4-BE49-F238E27FC236}">
                <a16:creationId xmlns:a16="http://schemas.microsoft.com/office/drawing/2014/main" id="{BD20FF94-8ABE-5F22-F05C-FDB3348B4813}"/>
              </a:ext>
            </a:extLst>
          </p:cNvPr>
          <p:cNvSpPr/>
          <p:nvPr/>
        </p:nvSpPr>
        <p:spPr>
          <a:xfrm>
            <a:off x="2045092" y="419764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9" name="Rectangle: Rounded Corners 19">
            <a:extLst>
              <a:ext uri="{FF2B5EF4-FFF2-40B4-BE49-F238E27FC236}">
                <a16:creationId xmlns:a16="http://schemas.microsoft.com/office/drawing/2014/main" id="{543E01F8-30B0-5E64-D044-53C77F9483B0}"/>
              </a:ext>
            </a:extLst>
          </p:cNvPr>
          <p:cNvSpPr/>
          <p:nvPr/>
        </p:nvSpPr>
        <p:spPr>
          <a:xfrm>
            <a:off x="989097" y="6011667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Sendte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0" name="Rectangle: Rounded Corners 19">
            <a:extLst>
              <a:ext uri="{FF2B5EF4-FFF2-40B4-BE49-F238E27FC236}">
                <a16:creationId xmlns:a16="http://schemas.microsoft.com/office/drawing/2014/main" id="{BDE5C7EF-41F4-9644-E141-724A675BADC8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1" name="Rectangle: Rounded Corners 20">
            <a:extLst>
              <a:ext uri="{FF2B5EF4-FFF2-40B4-BE49-F238E27FC236}">
                <a16:creationId xmlns:a16="http://schemas.microsoft.com/office/drawing/2014/main" id="{FB2CCF8B-50C0-31ED-7B3A-473358584E46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2" name="Rectangle: Rounded Corners 21">
            <a:extLst>
              <a:ext uri="{FF2B5EF4-FFF2-40B4-BE49-F238E27FC236}">
                <a16:creationId xmlns:a16="http://schemas.microsoft.com/office/drawing/2014/main" id="{53F912E2-7E77-47C6-A151-C552C4BC116F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3" name="Oval 29">
            <a:extLst>
              <a:ext uri="{FF2B5EF4-FFF2-40B4-BE49-F238E27FC236}">
                <a16:creationId xmlns:a16="http://schemas.microsoft.com/office/drawing/2014/main" id="{BE244872-EA52-D635-9C81-8B853441ABD6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6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4" name="Oval 30">
            <a:extLst>
              <a:ext uri="{FF2B5EF4-FFF2-40B4-BE49-F238E27FC236}">
                <a16:creationId xmlns:a16="http://schemas.microsoft.com/office/drawing/2014/main" id="{D29D1A52-710F-A831-497E-9674CD5257A0}"/>
              </a:ext>
            </a:extLst>
          </p:cNvPr>
          <p:cNvSpPr/>
          <p:nvPr/>
        </p:nvSpPr>
        <p:spPr>
          <a:xfrm>
            <a:off x="2045092" y="282738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6" name="Rectangle: Rounded Corners 19">
            <a:extLst>
              <a:ext uri="{FF2B5EF4-FFF2-40B4-BE49-F238E27FC236}">
                <a16:creationId xmlns:a16="http://schemas.microsoft.com/office/drawing/2014/main" id="{CC0EF448-F950-58F3-22C9-8FDC37EF92CA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w="9528" cap="flat">
            <a:noFill/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7" name="Oval 29">
            <a:extLst>
              <a:ext uri="{FF2B5EF4-FFF2-40B4-BE49-F238E27FC236}">
                <a16:creationId xmlns:a16="http://schemas.microsoft.com/office/drawing/2014/main" id="{334EF11D-D7DE-D5CF-F730-928691111CC9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8" name="TextBox 30">
            <a:extLst>
              <a:ext uri="{FF2B5EF4-FFF2-40B4-BE49-F238E27FC236}">
                <a16:creationId xmlns:a16="http://schemas.microsoft.com/office/drawing/2014/main" id="{FC224DBC-8BAF-5473-FFCD-2BAC0D0EC2B3}"/>
              </a:ext>
            </a:extLst>
          </p:cNvPr>
          <p:cNvSpPr txBox="1"/>
          <p:nvPr/>
        </p:nvSpPr>
        <p:spPr>
          <a:xfrm>
            <a:off x="1990237" y="2362023"/>
            <a:ext cx="43100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FFFFFF"/>
                </a:solidFill>
                <a:uFillTx/>
                <a:latin typeface="Calibri"/>
              </a:rPr>
              <a:t>20</a:t>
            </a:r>
            <a:endParaRPr lang="-" sz="1100" b="0" i="0" u="none" strike="noStrike" kern="1200" cap="none" spc="0" baseline="0%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9" name="Rectangle: Rounded Corners 20">
            <a:extLst>
              <a:ext uri="{FF2B5EF4-FFF2-40B4-BE49-F238E27FC236}">
                <a16:creationId xmlns:a16="http://schemas.microsoft.com/office/drawing/2014/main" id="{A3E58ECE-AD75-69F4-AB6B-24B0D4D101AF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0" name="Rectangle: Rounded Corners 21">
            <a:extLst>
              <a:ext uri="{FF2B5EF4-FFF2-40B4-BE49-F238E27FC236}">
                <a16:creationId xmlns:a16="http://schemas.microsoft.com/office/drawing/2014/main" id="{8B3EBF2B-4656-AC89-651C-2AA8222FA23D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chemeClr val="bg1">
              <a:lumMod val="85%"/>
            </a:schemeClr>
          </a:solidFill>
          <a:ln cap="flat">
            <a:solidFill>
              <a:schemeClr val="tx1"/>
            </a:solidFill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2" name="Oval 30">
            <a:extLst>
              <a:ext uri="{FF2B5EF4-FFF2-40B4-BE49-F238E27FC236}">
                <a16:creationId xmlns:a16="http://schemas.microsoft.com/office/drawing/2014/main" id="{36629883-C577-4230-92D4-20F8394F0367}"/>
              </a:ext>
            </a:extLst>
          </p:cNvPr>
          <p:cNvSpPr/>
          <p:nvPr/>
        </p:nvSpPr>
        <p:spPr>
          <a:xfrm>
            <a:off x="2045092" y="282664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3" name="TextBox 53">
            <a:extLst>
              <a:ext uri="{FF2B5EF4-FFF2-40B4-BE49-F238E27FC236}">
                <a16:creationId xmlns:a16="http://schemas.microsoft.com/office/drawing/2014/main" id="{D71B119A-B4AC-2FDF-5068-1E1337B71948}"/>
              </a:ext>
            </a:extLst>
          </p:cNvPr>
          <p:cNvSpPr txBox="1"/>
          <p:nvPr/>
        </p:nvSpPr>
        <p:spPr>
          <a:xfrm>
            <a:off x="1987448" y="2792915"/>
            <a:ext cx="413985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18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4" name="Picture 9">
            <a:extLst>
              <a:ext uri="{FF2B5EF4-FFF2-40B4-BE49-F238E27FC236}">
                <a16:creationId xmlns:a16="http://schemas.microsoft.com/office/drawing/2014/main" id="{A9DF560E-84AD-CF07-1A20-B5FF86B37E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1">
            <a:extLst>
              <a:ext uri="{FF2B5EF4-FFF2-40B4-BE49-F238E27FC236}">
                <a16:creationId xmlns:a16="http://schemas.microsoft.com/office/drawing/2014/main" id="{998C314E-FCB6-A0F3-D0FF-B0003263BD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" name="Picture 13">
            <a:extLst>
              <a:ext uri="{FF2B5EF4-FFF2-40B4-BE49-F238E27FC236}">
                <a16:creationId xmlns:a16="http://schemas.microsoft.com/office/drawing/2014/main" id="{2F28B16A-12D6-E315-140C-3157C0C0CA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6" name="Picture 16">
            <a:extLst>
              <a:ext uri="{FF2B5EF4-FFF2-40B4-BE49-F238E27FC236}">
                <a16:creationId xmlns:a16="http://schemas.microsoft.com/office/drawing/2014/main" id="{D7D001B5-3E92-94E6-F441-3B2674D04F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7" name="Picture 18">
            <a:extLst>
              <a:ext uri="{FF2B5EF4-FFF2-40B4-BE49-F238E27FC236}">
                <a16:creationId xmlns:a16="http://schemas.microsoft.com/office/drawing/2014/main" id="{6779A262-ADE5-2073-B274-425335D09F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0" name="Picture 26">
            <a:extLst>
              <a:ext uri="{FF2B5EF4-FFF2-40B4-BE49-F238E27FC236}">
                <a16:creationId xmlns:a16="http://schemas.microsoft.com/office/drawing/2014/main" id="{A8896C57-4684-2C94-B0A7-C90A99A299D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1" name="Picture 28">
            <a:extLst>
              <a:ext uri="{FF2B5EF4-FFF2-40B4-BE49-F238E27FC236}">
                <a16:creationId xmlns:a16="http://schemas.microsoft.com/office/drawing/2014/main" id="{01D9DB99-52C7-78A1-237E-F8091868C76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2" name="Picture 40">
            <a:extLst>
              <a:ext uri="{FF2B5EF4-FFF2-40B4-BE49-F238E27FC236}">
                <a16:creationId xmlns:a16="http://schemas.microsoft.com/office/drawing/2014/main" id="{24450CBC-FD18-EFB1-6D12-A0D65EBE689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3" name="Picture 25">
            <a:extLst>
              <a:ext uri="{FF2B5EF4-FFF2-40B4-BE49-F238E27FC236}">
                <a16:creationId xmlns:a16="http://schemas.microsoft.com/office/drawing/2014/main" id="{0F444E9E-F0D8-3621-8F93-B8C8E6C4320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4" name="Rectangle 6">
            <a:extLst>
              <a:ext uri="{FF2B5EF4-FFF2-40B4-BE49-F238E27FC236}">
                <a16:creationId xmlns:a16="http://schemas.microsoft.com/office/drawing/2014/main" id="{6FC15626-D998-93D6-6B0B-9BB5EB855BD9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grpSp>
        <p:nvGrpSpPr>
          <p:cNvPr id="25" name="Group 71">
            <a:extLst>
              <a:ext uri="{FF2B5EF4-FFF2-40B4-BE49-F238E27FC236}">
                <a16:creationId xmlns:a16="http://schemas.microsoft.com/office/drawing/2014/main" id="{F5F1DB7A-B806-C9BF-CC18-CAF0A5EAD452}"/>
              </a:ext>
            </a:extLst>
          </p:cNvPr>
          <p:cNvGrpSpPr/>
          <p:nvPr/>
        </p:nvGrpSpPr>
        <p:grpSpPr>
          <a:xfrm>
            <a:off x="5715822" y="1901375"/>
            <a:ext cx="5926500" cy="4510140"/>
            <a:chOff x="5715822" y="1901375"/>
            <a:chExt cx="5926500" cy="4510140"/>
          </a:xfrm>
        </p:grpSpPr>
        <p:pic>
          <p:nvPicPr>
            <p:cNvPr id="26" name="Picture 68">
              <a:extLst>
                <a:ext uri="{FF2B5EF4-FFF2-40B4-BE49-F238E27FC236}">
                  <a16:creationId xmlns:a16="http://schemas.microsoft.com/office/drawing/2014/main" id="{FEE1D00B-D726-ABB4-CA15-3736AD295D6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715822" y="1901375"/>
              <a:ext cx="5926500" cy="451014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27" name="Picture 70">
              <a:extLst>
                <a:ext uri="{FF2B5EF4-FFF2-40B4-BE49-F238E27FC236}">
                  <a16:creationId xmlns:a16="http://schemas.microsoft.com/office/drawing/2014/main" id="{7EAB84BF-B17D-BD02-7831-B193788CEB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350733" y="3524417"/>
              <a:ext cx="2705124" cy="89535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28" name="Group 75">
            <a:extLst>
              <a:ext uri="{FF2B5EF4-FFF2-40B4-BE49-F238E27FC236}">
                <a16:creationId xmlns:a16="http://schemas.microsoft.com/office/drawing/2014/main" id="{4FF63719-1BF0-72AA-8D9A-1A2CF8B5B257}"/>
              </a:ext>
            </a:extLst>
          </p:cNvPr>
          <p:cNvGrpSpPr/>
          <p:nvPr/>
        </p:nvGrpSpPr>
        <p:grpSpPr>
          <a:xfrm>
            <a:off x="2391823" y="2309655"/>
            <a:ext cx="2853440" cy="707791"/>
            <a:chOff x="2391823" y="2309655"/>
            <a:chExt cx="2853440" cy="707791"/>
          </a:xfrm>
        </p:grpSpPr>
        <p:pic>
          <p:nvPicPr>
            <p:cNvPr id="29" name="Picture 73">
              <a:extLst>
                <a:ext uri="{FF2B5EF4-FFF2-40B4-BE49-F238E27FC236}">
                  <a16:creationId xmlns:a16="http://schemas.microsoft.com/office/drawing/2014/main" id="{10B57591-6B27-92F9-B0D6-193B6F419A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391823" y="2309655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0" name="Picture 74">
              <a:extLst>
                <a:ext uri="{FF2B5EF4-FFF2-40B4-BE49-F238E27FC236}">
                  <a16:creationId xmlns:a16="http://schemas.microsoft.com/office/drawing/2014/main" id="{0692CE8C-7A12-8CC2-F9B7-4A184AB86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391823" y="2913653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31" name="Picture 11">
            <a:extLst>
              <a:ext uri="{FF2B5EF4-FFF2-40B4-BE49-F238E27FC236}">
                <a16:creationId xmlns:a16="http://schemas.microsoft.com/office/drawing/2014/main" id="{C735A1A7-D064-1A18-1380-9E1FD7E0D1F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91823" y="3755971"/>
            <a:ext cx="2842256" cy="268411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2" name="Picture 17">
            <a:extLst>
              <a:ext uri="{FF2B5EF4-FFF2-40B4-BE49-F238E27FC236}">
                <a16:creationId xmlns:a16="http://schemas.microsoft.com/office/drawing/2014/main" id="{5B18670C-746C-7FE9-E614-ECF218F40A9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717587" y="1910794"/>
            <a:ext cx="6226954" cy="2939357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45B98DDE-E4EB-4EBB-A6FA-FEEC67328DEE}"/>
              </a:ext>
            </a:extLst>
          </p:cNvPr>
          <p:cNvGrpSpPr/>
          <p:nvPr/>
        </p:nvGrpSpPr>
        <p:grpSpPr>
          <a:xfrm>
            <a:off x="2391823" y="3056226"/>
            <a:ext cx="2853440" cy="707791"/>
            <a:chOff x="2391823" y="3056226"/>
            <a:chExt cx="2853440" cy="70779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B83F302-4FC4-1DD3-9E28-7FECE3174B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391823" y="3056226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37899EC7-B54F-D12E-F383-744089B007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391823" y="3660224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54" name="Picture 6">
            <a:extLst>
              <a:ext uri="{FF2B5EF4-FFF2-40B4-BE49-F238E27FC236}">
                <a16:creationId xmlns:a16="http://schemas.microsoft.com/office/drawing/2014/main" id="{FFCB39C1-AE5D-3364-E176-F3E4A4BB692A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>
            <a:fillRect/>
          </a:stretch>
        </p:blipFill>
        <p:spPr>
          <a:xfrm>
            <a:off x="3232457" y="3441221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9">
            <a:extLst>
              <a:ext uri="{FF2B5EF4-FFF2-40B4-BE49-F238E27FC236}">
                <a16:creationId xmlns:a16="http://schemas.microsoft.com/office/drawing/2014/main" id="{8E4D32A1-533E-A27B-936D-EF570A4074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1">
            <a:extLst>
              <a:ext uri="{FF2B5EF4-FFF2-40B4-BE49-F238E27FC236}">
                <a16:creationId xmlns:a16="http://schemas.microsoft.com/office/drawing/2014/main" id="{39043947-A615-1162-5EE0-7C3A5C6B77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13">
            <a:extLst>
              <a:ext uri="{FF2B5EF4-FFF2-40B4-BE49-F238E27FC236}">
                <a16:creationId xmlns:a16="http://schemas.microsoft.com/office/drawing/2014/main" id="{1AEA2C7D-2C23-AABE-E7E3-6805E95A6A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3" name="Picture 16">
            <a:extLst>
              <a:ext uri="{FF2B5EF4-FFF2-40B4-BE49-F238E27FC236}">
                <a16:creationId xmlns:a16="http://schemas.microsoft.com/office/drawing/2014/main" id="{67D37036-E8BB-5A8B-5825-A44C4BCE29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6" name="Picture 18">
            <a:extLst>
              <a:ext uri="{FF2B5EF4-FFF2-40B4-BE49-F238E27FC236}">
                <a16:creationId xmlns:a16="http://schemas.microsoft.com/office/drawing/2014/main" id="{BAC3FC8D-0363-DF53-6CEA-1F907AABA6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7" name="Picture 26">
            <a:extLst>
              <a:ext uri="{FF2B5EF4-FFF2-40B4-BE49-F238E27FC236}">
                <a16:creationId xmlns:a16="http://schemas.microsoft.com/office/drawing/2014/main" id="{E3089725-77D9-5776-4E4D-33EE49F5779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8" name="Picture 28">
            <a:extLst>
              <a:ext uri="{FF2B5EF4-FFF2-40B4-BE49-F238E27FC236}">
                <a16:creationId xmlns:a16="http://schemas.microsoft.com/office/drawing/2014/main" id="{768836D2-8248-77A4-95F5-7F90542EB98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5" name="Picture 40">
            <a:extLst>
              <a:ext uri="{FF2B5EF4-FFF2-40B4-BE49-F238E27FC236}">
                <a16:creationId xmlns:a16="http://schemas.microsoft.com/office/drawing/2014/main" id="{A7785722-45CC-6F88-E924-14679832BD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6" name="Picture 25">
            <a:extLst>
              <a:ext uri="{FF2B5EF4-FFF2-40B4-BE49-F238E27FC236}">
                <a16:creationId xmlns:a16="http://schemas.microsoft.com/office/drawing/2014/main" id="{4CB3A205-12B8-997A-7C23-A122F050CE7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7" name="Rectangle 6">
            <a:extLst>
              <a:ext uri="{FF2B5EF4-FFF2-40B4-BE49-F238E27FC236}">
                <a16:creationId xmlns:a16="http://schemas.microsoft.com/office/drawing/2014/main" id="{8128B571-182B-4FE9-255D-CAF1F2DE61ED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grpSp>
        <p:nvGrpSpPr>
          <p:cNvPr id="58" name="Group 71">
            <a:extLst>
              <a:ext uri="{FF2B5EF4-FFF2-40B4-BE49-F238E27FC236}">
                <a16:creationId xmlns:a16="http://schemas.microsoft.com/office/drawing/2014/main" id="{72B0AE14-A9A2-C2DB-2476-4642EED8BB62}"/>
              </a:ext>
            </a:extLst>
          </p:cNvPr>
          <p:cNvGrpSpPr/>
          <p:nvPr/>
        </p:nvGrpSpPr>
        <p:grpSpPr>
          <a:xfrm>
            <a:off x="5715822" y="1894837"/>
            <a:ext cx="5926500" cy="4510140"/>
            <a:chOff x="5715822" y="1894837"/>
            <a:chExt cx="5926500" cy="4510140"/>
          </a:xfrm>
        </p:grpSpPr>
        <p:pic>
          <p:nvPicPr>
            <p:cNvPr id="59" name="Picture 68">
              <a:extLst>
                <a:ext uri="{FF2B5EF4-FFF2-40B4-BE49-F238E27FC236}">
                  <a16:creationId xmlns:a16="http://schemas.microsoft.com/office/drawing/2014/main" id="{4372CB41-77BB-D12A-E781-79C3294377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715822" y="1894837"/>
              <a:ext cx="5926500" cy="451014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60" name="Picture 70">
              <a:extLst>
                <a:ext uri="{FF2B5EF4-FFF2-40B4-BE49-F238E27FC236}">
                  <a16:creationId xmlns:a16="http://schemas.microsoft.com/office/drawing/2014/main" id="{080B16E7-DCDF-56F9-D340-2CBEE45168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350733" y="3517888"/>
              <a:ext cx="2705124" cy="89535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61" name="Group 75">
            <a:extLst>
              <a:ext uri="{FF2B5EF4-FFF2-40B4-BE49-F238E27FC236}">
                <a16:creationId xmlns:a16="http://schemas.microsoft.com/office/drawing/2014/main" id="{5339F4E0-0663-ECEE-E556-149D19442EFD}"/>
              </a:ext>
            </a:extLst>
          </p:cNvPr>
          <p:cNvGrpSpPr/>
          <p:nvPr/>
        </p:nvGrpSpPr>
        <p:grpSpPr>
          <a:xfrm>
            <a:off x="2391823" y="2309655"/>
            <a:ext cx="2853440" cy="707791"/>
            <a:chOff x="2391823" y="2309655"/>
            <a:chExt cx="2853440" cy="707791"/>
          </a:xfrm>
        </p:grpSpPr>
        <p:pic>
          <p:nvPicPr>
            <p:cNvPr id="62" name="Picture 73">
              <a:extLst>
                <a:ext uri="{FF2B5EF4-FFF2-40B4-BE49-F238E27FC236}">
                  <a16:creationId xmlns:a16="http://schemas.microsoft.com/office/drawing/2014/main" id="{08BF2773-A531-2F3D-4645-C205EFB3C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391823" y="2309655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63" name="Picture 74">
              <a:extLst>
                <a:ext uri="{FF2B5EF4-FFF2-40B4-BE49-F238E27FC236}">
                  <a16:creationId xmlns:a16="http://schemas.microsoft.com/office/drawing/2014/main" id="{8EF105DF-DF82-9618-F9DF-F5EB238CB5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391823" y="2913653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64" name="Picture 11">
            <a:extLst>
              <a:ext uri="{FF2B5EF4-FFF2-40B4-BE49-F238E27FC236}">
                <a16:creationId xmlns:a16="http://schemas.microsoft.com/office/drawing/2014/main" id="{2225C8CE-BB03-ADC5-0030-B415DB29BF9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91823" y="3755971"/>
            <a:ext cx="2842256" cy="268411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5" name="Picture 17">
            <a:extLst>
              <a:ext uri="{FF2B5EF4-FFF2-40B4-BE49-F238E27FC236}">
                <a16:creationId xmlns:a16="http://schemas.microsoft.com/office/drawing/2014/main" id="{2AECEEE3-25C8-8906-D76F-71FDD4BC361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717587" y="1910794"/>
            <a:ext cx="6226954" cy="293935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6" name="Picture 19">
            <a:extLst>
              <a:ext uri="{FF2B5EF4-FFF2-40B4-BE49-F238E27FC236}">
                <a16:creationId xmlns:a16="http://schemas.microsoft.com/office/drawing/2014/main" id="{29756CC6-96BB-90C2-129F-0AE608EE247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785445" y="3252456"/>
            <a:ext cx="530443" cy="54985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7" name="Picture 21">
            <a:extLst>
              <a:ext uri="{FF2B5EF4-FFF2-40B4-BE49-F238E27FC236}">
                <a16:creationId xmlns:a16="http://schemas.microsoft.com/office/drawing/2014/main" id="{AB8C9F6D-810D-9CF0-1994-24AB6BC7F311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541315" y="4070652"/>
            <a:ext cx="3258866" cy="27026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A92C35B3-193A-55B5-1381-DC2B638B7251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0336907" y="3742072"/>
            <a:ext cx="1056726" cy="308600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69" name="Group 68">
            <a:extLst>
              <a:ext uri="{FF2B5EF4-FFF2-40B4-BE49-F238E27FC236}">
                <a16:creationId xmlns:a16="http://schemas.microsoft.com/office/drawing/2014/main" id="{87738230-50F1-B024-948C-DFD363FE00D8}"/>
              </a:ext>
            </a:extLst>
          </p:cNvPr>
          <p:cNvGrpSpPr/>
          <p:nvPr/>
        </p:nvGrpSpPr>
        <p:grpSpPr>
          <a:xfrm>
            <a:off x="2391823" y="3056226"/>
            <a:ext cx="2853440" cy="707791"/>
            <a:chOff x="2391823" y="3056226"/>
            <a:chExt cx="2853440" cy="707791"/>
          </a:xfrm>
        </p:grpSpPr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29FB3AA7-C6D5-72E9-EF6A-5ACB3EF410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391823" y="3056226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2C99FDC7-2E49-0F88-9DE6-CC863DDC4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391823" y="3660224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72" name="Picture 41">
            <a:extLst>
              <a:ext uri="{FF2B5EF4-FFF2-40B4-BE49-F238E27FC236}">
                <a16:creationId xmlns:a16="http://schemas.microsoft.com/office/drawing/2014/main" id="{633FBDE0-4C18-40F9-6339-C79F7273EE47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7952033" y="1826523"/>
            <a:ext cx="2236997" cy="41593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70D82A88-0191-998C-99B2-14F4BEC8CB82}"/>
              </a:ext>
            </a:extLst>
          </p:cNvPr>
          <p:cNvPicPr>
            <a:picLocks noChangeAspect="1"/>
          </p:cNvPicPr>
          <p:nvPr/>
        </p:nvPicPr>
        <p:blipFill>
          <a:blip r:embed="rId23"/>
          <a:srcRect r="6.511%" b="16.885%"/>
          <a:stretch>
            <a:fillRect/>
          </a:stretch>
        </p:blipFill>
        <p:spPr>
          <a:xfrm>
            <a:off x="8501304" y="1894837"/>
            <a:ext cx="616570" cy="34760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4" name="Picture 6">
            <a:extLst>
              <a:ext uri="{FF2B5EF4-FFF2-40B4-BE49-F238E27FC236}">
                <a16:creationId xmlns:a16="http://schemas.microsoft.com/office/drawing/2014/main" id="{9A2273E5-CDBB-F7B7-4E0A-F362D1EB733C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>
            <a:fillRect/>
          </a:stretch>
        </p:blipFill>
        <p:spPr>
          <a:xfrm>
            <a:off x="3414287" y="2681640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0D79C786-C12B-3B57-98F0-EDB88551371A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9122228" y="659605"/>
            <a:ext cx="927120" cy="700088"/>
          </a:xfrm>
          <a:prstGeom prst="rect">
            <a:avLst/>
          </a:prstGeom>
        </p:spPr>
      </p:pic>
      <p:sp>
        <p:nvSpPr>
          <p:cNvPr id="80" name="TextBox 37">
            <a:extLst>
              <a:ext uri="{FF2B5EF4-FFF2-40B4-BE49-F238E27FC236}">
                <a16:creationId xmlns:a16="http://schemas.microsoft.com/office/drawing/2014/main" id="{95FC7F52-E01C-748D-500C-C7FFAFAFB96A}"/>
              </a:ext>
            </a:extLst>
          </p:cNvPr>
          <p:cNvSpPr txBox="1"/>
          <p:nvPr/>
        </p:nvSpPr>
        <p:spPr>
          <a:xfrm>
            <a:off x="9286668" y="871150"/>
            <a:ext cx="598241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 dirty="0">
                <a:solidFill>
                  <a:srgbClr val="FCFEFF"/>
                </a:solidFill>
                <a:uFillTx/>
                <a:latin typeface="Calibri"/>
              </a:rPr>
              <a:t>GUIDE</a:t>
            </a:r>
            <a:endParaRPr lang="-" sz="1200" b="1" i="0" u="none" strike="noStrike" kern="1200" cap="none" spc="0" baseline="0%" dirty="0">
              <a:solidFill>
                <a:srgbClr val="FCFE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4491237"/>
      </p:ext>
    </p:extLst>
  </p:cSld>
  <p:clrMapOvr>
    <a:masterClrMapping/>
  </p:clrMapOvr>
</p:sld>
</file>

<file path=ppt/slides/slide7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50A2B-28CB-CC08-1739-CFE0ECF436F0}"/>
              </a:ext>
            </a:extLst>
          </p:cNvPr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en-US" dirty="0" err="1"/>
              <a:t>Scenarie</a:t>
            </a:r>
            <a:r>
              <a:rPr lang="en-US" dirty="0"/>
              <a:t> 2</a:t>
            </a:r>
            <a:br>
              <a:rPr lang="en-US" dirty="0"/>
            </a:br>
            <a:r>
              <a:rPr lang="en-US" dirty="0" err="1"/>
              <a:t>Guidefunktionen</a:t>
            </a:r>
            <a:endParaRPr lang="-" dirty="0"/>
          </a:p>
        </p:txBody>
      </p:sp>
    </p:spTree>
    <p:extLst>
      <p:ext uri="{BB962C8B-B14F-4D97-AF65-F5344CB8AC3E}">
        <p14:creationId xmlns:p14="http://schemas.microsoft.com/office/powerpoint/2010/main" val="2686022764"/>
      </p:ext>
    </p:extLst>
  </p:cSld>
  <p:clrMapOvr>
    <a:masterClrMapping/>
  </p:clrMapOvr>
</p:sld>
</file>

<file path=ppt/slides/slide8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3F2403AE-B094-4410-6B71-DD5178D668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90" y="-5440"/>
            <a:ext cx="11985626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1EFD3803-631F-5A39-CD6B-3806E9D9A7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13">
            <a:off x="-476256" y="3663718"/>
            <a:ext cx="4116848" cy="142262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Rectangle: Rounded Corners 22">
            <a:extLst>
              <a:ext uri="{FF2B5EF4-FFF2-40B4-BE49-F238E27FC236}">
                <a16:creationId xmlns:a16="http://schemas.microsoft.com/office/drawing/2014/main" id="{F9FEA942-A799-9282-D416-22C54F744655}"/>
              </a:ext>
            </a:extLst>
          </p:cNvPr>
          <p:cNvSpPr/>
          <p:nvPr/>
        </p:nvSpPr>
        <p:spPr>
          <a:xfrm>
            <a:off x="991072" y="3827413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Lærer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Rectangle: Rounded Corners 23">
            <a:extLst>
              <a:ext uri="{FF2B5EF4-FFF2-40B4-BE49-F238E27FC236}">
                <a16:creationId xmlns:a16="http://schemas.microsoft.com/office/drawing/2014/main" id="{DA7D8EC0-DF41-ABF2-8916-CC011C7C830C}"/>
              </a:ext>
            </a:extLst>
          </p:cNvPr>
          <p:cNvSpPr/>
          <p:nvPr/>
        </p:nvSpPr>
        <p:spPr>
          <a:xfrm>
            <a:off x="991072" y="4282436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Ledelse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1" name="Rectangle: Rounded Corners 24">
            <a:extLst>
              <a:ext uri="{FF2B5EF4-FFF2-40B4-BE49-F238E27FC236}">
                <a16:creationId xmlns:a16="http://schemas.microsoft.com/office/drawing/2014/main" id="{ED908B50-5EEE-DEA0-5818-BAACB2FB4578}"/>
              </a:ext>
            </a:extLst>
          </p:cNvPr>
          <p:cNvSpPr/>
          <p:nvPr/>
        </p:nvSpPr>
        <p:spPr>
          <a:xfrm>
            <a:off x="991072" y="47374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Andet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4" name="Oval 32">
            <a:extLst>
              <a:ext uri="{FF2B5EF4-FFF2-40B4-BE49-F238E27FC236}">
                <a16:creationId xmlns:a16="http://schemas.microsoft.com/office/drawing/2014/main" id="{12636824-F990-5752-D5B4-2591BD0877A1}"/>
              </a:ext>
            </a:extLst>
          </p:cNvPr>
          <p:cNvSpPr/>
          <p:nvPr/>
        </p:nvSpPr>
        <p:spPr>
          <a:xfrm>
            <a:off x="2047295" y="374888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5" name="Oval 33">
            <a:extLst>
              <a:ext uri="{FF2B5EF4-FFF2-40B4-BE49-F238E27FC236}">
                <a16:creationId xmlns:a16="http://schemas.microsoft.com/office/drawing/2014/main" id="{BD20FF94-8ABE-5F22-F05C-FDB3348B4813}"/>
              </a:ext>
            </a:extLst>
          </p:cNvPr>
          <p:cNvSpPr/>
          <p:nvPr/>
        </p:nvSpPr>
        <p:spPr>
          <a:xfrm>
            <a:off x="2045092" y="419764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9" name="Rectangle: Rounded Corners 19">
            <a:extLst>
              <a:ext uri="{FF2B5EF4-FFF2-40B4-BE49-F238E27FC236}">
                <a16:creationId xmlns:a16="http://schemas.microsoft.com/office/drawing/2014/main" id="{543E01F8-30B0-5E64-D044-53C77F9483B0}"/>
              </a:ext>
            </a:extLst>
          </p:cNvPr>
          <p:cNvSpPr/>
          <p:nvPr/>
        </p:nvSpPr>
        <p:spPr>
          <a:xfrm>
            <a:off x="989097" y="6011667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Sendte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0" name="Rectangle: Rounded Corners 19">
            <a:extLst>
              <a:ext uri="{FF2B5EF4-FFF2-40B4-BE49-F238E27FC236}">
                <a16:creationId xmlns:a16="http://schemas.microsoft.com/office/drawing/2014/main" id="{BDE5C7EF-41F4-9644-E141-724A675BADC8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1" name="Rectangle: Rounded Corners 20">
            <a:extLst>
              <a:ext uri="{FF2B5EF4-FFF2-40B4-BE49-F238E27FC236}">
                <a16:creationId xmlns:a16="http://schemas.microsoft.com/office/drawing/2014/main" id="{FB2CCF8B-50C0-31ED-7B3A-473358584E46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3" name="Oval 29">
            <a:extLst>
              <a:ext uri="{FF2B5EF4-FFF2-40B4-BE49-F238E27FC236}">
                <a16:creationId xmlns:a16="http://schemas.microsoft.com/office/drawing/2014/main" id="{BE244872-EA52-D635-9C81-8B853441ABD6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6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4" name="Oval 30">
            <a:extLst>
              <a:ext uri="{FF2B5EF4-FFF2-40B4-BE49-F238E27FC236}">
                <a16:creationId xmlns:a16="http://schemas.microsoft.com/office/drawing/2014/main" id="{D29D1A52-710F-A831-497E-9674CD5257A0}"/>
              </a:ext>
            </a:extLst>
          </p:cNvPr>
          <p:cNvSpPr/>
          <p:nvPr/>
        </p:nvSpPr>
        <p:spPr>
          <a:xfrm>
            <a:off x="2045092" y="282738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6" name="Rectangle: Rounded Corners 19">
            <a:extLst>
              <a:ext uri="{FF2B5EF4-FFF2-40B4-BE49-F238E27FC236}">
                <a16:creationId xmlns:a16="http://schemas.microsoft.com/office/drawing/2014/main" id="{CC0EF448-F950-58F3-22C9-8FDC37EF92CA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w="9528" cap="flat">
            <a:noFill/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7" name="Oval 29">
            <a:extLst>
              <a:ext uri="{FF2B5EF4-FFF2-40B4-BE49-F238E27FC236}">
                <a16:creationId xmlns:a16="http://schemas.microsoft.com/office/drawing/2014/main" id="{334EF11D-D7DE-D5CF-F730-928691111CC9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8" name="TextBox 30">
            <a:extLst>
              <a:ext uri="{FF2B5EF4-FFF2-40B4-BE49-F238E27FC236}">
                <a16:creationId xmlns:a16="http://schemas.microsoft.com/office/drawing/2014/main" id="{FC224DBC-8BAF-5473-FFCD-2BAC0D0EC2B3}"/>
              </a:ext>
            </a:extLst>
          </p:cNvPr>
          <p:cNvSpPr txBox="1"/>
          <p:nvPr/>
        </p:nvSpPr>
        <p:spPr>
          <a:xfrm>
            <a:off x="1990237" y="2362023"/>
            <a:ext cx="43100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FFFFFF"/>
                </a:solidFill>
                <a:uFillTx/>
                <a:latin typeface="Calibri"/>
              </a:rPr>
              <a:t>20</a:t>
            </a:r>
            <a:endParaRPr lang="-" sz="1100" b="0" i="0" u="none" strike="noStrike" kern="1200" cap="none" spc="0" baseline="0%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9" name="Rectangle: Rounded Corners 20">
            <a:extLst>
              <a:ext uri="{FF2B5EF4-FFF2-40B4-BE49-F238E27FC236}">
                <a16:creationId xmlns:a16="http://schemas.microsoft.com/office/drawing/2014/main" id="{A3E58ECE-AD75-69F4-AB6B-24B0D4D101AF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2" name="Oval 30">
            <a:extLst>
              <a:ext uri="{FF2B5EF4-FFF2-40B4-BE49-F238E27FC236}">
                <a16:creationId xmlns:a16="http://schemas.microsoft.com/office/drawing/2014/main" id="{36629883-C577-4230-92D4-20F8394F0367}"/>
              </a:ext>
            </a:extLst>
          </p:cNvPr>
          <p:cNvSpPr/>
          <p:nvPr/>
        </p:nvSpPr>
        <p:spPr>
          <a:xfrm>
            <a:off x="2045092" y="282664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3" name="TextBox 53">
            <a:extLst>
              <a:ext uri="{FF2B5EF4-FFF2-40B4-BE49-F238E27FC236}">
                <a16:creationId xmlns:a16="http://schemas.microsoft.com/office/drawing/2014/main" id="{D71B119A-B4AC-2FDF-5068-1E1337B71948}"/>
              </a:ext>
            </a:extLst>
          </p:cNvPr>
          <p:cNvSpPr txBox="1"/>
          <p:nvPr/>
        </p:nvSpPr>
        <p:spPr>
          <a:xfrm>
            <a:off x="1987448" y="2792915"/>
            <a:ext cx="413985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18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4" name="Picture 9">
            <a:extLst>
              <a:ext uri="{FF2B5EF4-FFF2-40B4-BE49-F238E27FC236}">
                <a16:creationId xmlns:a16="http://schemas.microsoft.com/office/drawing/2014/main" id="{A9DF560E-84AD-CF07-1A20-B5FF86B37E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1">
            <a:extLst>
              <a:ext uri="{FF2B5EF4-FFF2-40B4-BE49-F238E27FC236}">
                <a16:creationId xmlns:a16="http://schemas.microsoft.com/office/drawing/2014/main" id="{998C314E-FCB6-A0F3-D0FF-B0003263BD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" name="Picture 13">
            <a:extLst>
              <a:ext uri="{FF2B5EF4-FFF2-40B4-BE49-F238E27FC236}">
                <a16:creationId xmlns:a16="http://schemas.microsoft.com/office/drawing/2014/main" id="{2F28B16A-12D6-E315-140C-3157C0C0CA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6" name="Picture 16">
            <a:extLst>
              <a:ext uri="{FF2B5EF4-FFF2-40B4-BE49-F238E27FC236}">
                <a16:creationId xmlns:a16="http://schemas.microsoft.com/office/drawing/2014/main" id="{D7D001B5-3E92-94E6-F441-3B2674D04F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7" name="Picture 18">
            <a:extLst>
              <a:ext uri="{FF2B5EF4-FFF2-40B4-BE49-F238E27FC236}">
                <a16:creationId xmlns:a16="http://schemas.microsoft.com/office/drawing/2014/main" id="{6779A262-ADE5-2073-B274-425335D09F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0" name="Picture 26">
            <a:extLst>
              <a:ext uri="{FF2B5EF4-FFF2-40B4-BE49-F238E27FC236}">
                <a16:creationId xmlns:a16="http://schemas.microsoft.com/office/drawing/2014/main" id="{A8896C57-4684-2C94-B0A7-C90A99A299D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1" name="Picture 28">
            <a:extLst>
              <a:ext uri="{FF2B5EF4-FFF2-40B4-BE49-F238E27FC236}">
                <a16:creationId xmlns:a16="http://schemas.microsoft.com/office/drawing/2014/main" id="{01D9DB99-52C7-78A1-237E-F8091868C76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2" name="Picture 40">
            <a:extLst>
              <a:ext uri="{FF2B5EF4-FFF2-40B4-BE49-F238E27FC236}">
                <a16:creationId xmlns:a16="http://schemas.microsoft.com/office/drawing/2014/main" id="{24450CBC-FD18-EFB1-6D12-A0D65EBE689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3" name="Picture 25">
            <a:extLst>
              <a:ext uri="{FF2B5EF4-FFF2-40B4-BE49-F238E27FC236}">
                <a16:creationId xmlns:a16="http://schemas.microsoft.com/office/drawing/2014/main" id="{0F444E9E-F0D8-3621-8F93-B8C8E6C4320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4" name="Rectangle 6">
            <a:extLst>
              <a:ext uri="{FF2B5EF4-FFF2-40B4-BE49-F238E27FC236}">
                <a16:creationId xmlns:a16="http://schemas.microsoft.com/office/drawing/2014/main" id="{6FC15626-D998-93D6-6B0B-9BB5EB855BD9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grpSp>
        <p:nvGrpSpPr>
          <p:cNvPr id="25" name="Group 71">
            <a:extLst>
              <a:ext uri="{FF2B5EF4-FFF2-40B4-BE49-F238E27FC236}">
                <a16:creationId xmlns:a16="http://schemas.microsoft.com/office/drawing/2014/main" id="{F5F1DB7A-B806-C9BF-CC18-CAF0A5EAD452}"/>
              </a:ext>
            </a:extLst>
          </p:cNvPr>
          <p:cNvGrpSpPr/>
          <p:nvPr/>
        </p:nvGrpSpPr>
        <p:grpSpPr>
          <a:xfrm>
            <a:off x="5715822" y="1901375"/>
            <a:ext cx="5926500" cy="4510140"/>
            <a:chOff x="5715822" y="1901375"/>
            <a:chExt cx="5926500" cy="4510140"/>
          </a:xfrm>
        </p:grpSpPr>
        <p:pic>
          <p:nvPicPr>
            <p:cNvPr id="26" name="Picture 68">
              <a:extLst>
                <a:ext uri="{FF2B5EF4-FFF2-40B4-BE49-F238E27FC236}">
                  <a16:creationId xmlns:a16="http://schemas.microsoft.com/office/drawing/2014/main" id="{FEE1D00B-D726-ABB4-CA15-3736AD295D6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715822" y="1901375"/>
              <a:ext cx="5926500" cy="451014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27" name="Picture 70">
              <a:extLst>
                <a:ext uri="{FF2B5EF4-FFF2-40B4-BE49-F238E27FC236}">
                  <a16:creationId xmlns:a16="http://schemas.microsoft.com/office/drawing/2014/main" id="{7EAB84BF-B17D-BD02-7831-B193788CEB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350733" y="3524417"/>
              <a:ext cx="2705124" cy="89535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28" name="Group 75">
            <a:extLst>
              <a:ext uri="{FF2B5EF4-FFF2-40B4-BE49-F238E27FC236}">
                <a16:creationId xmlns:a16="http://schemas.microsoft.com/office/drawing/2014/main" id="{4FF63719-1BF0-72AA-8D9A-1A2CF8B5B257}"/>
              </a:ext>
            </a:extLst>
          </p:cNvPr>
          <p:cNvGrpSpPr/>
          <p:nvPr/>
        </p:nvGrpSpPr>
        <p:grpSpPr>
          <a:xfrm>
            <a:off x="2391823" y="2309655"/>
            <a:ext cx="2853440" cy="707791"/>
            <a:chOff x="2391823" y="2309655"/>
            <a:chExt cx="2853440" cy="707791"/>
          </a:xfrm>
        </p:grpSpPr>
        <p:pic>
          <p:nvPicPr>
            <p:cNvPr id="29" name="Picture 73">
              <a:extLst>
                <a:ext uri="{FF2B5EF4-FFF2-40B4-BE49-F238E27FC236}">
                  <a16:creationId xmlns:a16="http://schemas.microsoft.com/office/drawing/2014/main" id="{10B57591-6B27-92F9-B0D6-193B6F419A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391823" y="2309655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0" name="Picture 74">
              <a:extLst>
                <a:ext uri="{FF2B5EF4-FFF2-40B4-BE49-F238E27FC236}">
                  <a16:creationId xmlns:a16="http://schemas.microsoft.com/office/drawing/2014/main" id="{0692CE8C-7A12-8CC2-F9B7-4A184AB86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391823" y="2913653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31" name="Picture 11">
            <a:extLst>
              <a:ext uri="{FF2B5EF4-FFF2-40B4-BE49-F238E27FC236}">
                <a16:creationId xmlns:a16="http://schemas.microsoft.com/office/drawing/2014/main" id="{C735A1A7-D064-1A18-1380-9E1FD7E0D1F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91823" y="3755971"/>
            <a:ext cx="2842256" cy="268411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2" name="Picture 17">
            <a:extLst>
              <a:ext uri="{FF2B5EF4-FFF2-40B4-BE49-F238E27FC236}">
                <a16:creationId xmlns:a16="http://schemas.microsoft.com/office/drawing/2014/main" id="{5B18670C-746C-7FE9-E614-ECF218F40A9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717587" y="1910794"/>
            <a:ext cx="6226954" cy="2939357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45B98DDE-E4EB-4EBB-A6FA-FEEC67328DEE}"/>
              </a:ext>
            </a:extLst>
          </p:cNvPr>
          <p:cNvGrpSpPr/>
          <p:nvPr/>
        </p:nvGrpSpPr>
        <p:grpSpPr>
          <a:xfrm>
            <a:off x="2391823" y="3056226"/>
            <a:ext cx="2853440" cy="707791"/>
            <a:chOff x="2391823" y="3056226"/>
            <a:chExt cx="2853440" cy="70779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B83F302-4FC4-1DD3-9E28-7FECE3174B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391823" y="3056226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37899EC7-B54F-D12E-F383-744089B007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391823" y="3660224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54" name="Picture 6">
            <a:extLst>
              <a:ext uri="{FF2B5EF4-FFF2-40B4-BE49-F238E27FC236}">
                <a16:creationId xmlns:a16="http://schemas.microsoft.com/office/drawing/2014/main" id="{FFCB39C1-AE5D-3364-E176-F3E4A4BB692A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>
            <a:fillRect/>
          </a:stretch>
        </p:blipFill>
        <p:spPr>
          <a:xfrm>
            <a:off x="3232457" y="3441221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9">
            <a:extLst>
              <a:ext uri="{FF2B5EF4-FFF2-40B4-BE49-F238E27FC236}">
                <a16:creationId xmlns:a16="http://schemas.microsoft.com/office/drawing/2014/main" id="{8E4D32A1-533E-A27B-936D-EF570A4074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1">
            <a:extLst>
              <a:ext uri="{FF2B5EF4-FFF2-40B4-BE49-F238E27FC236}">
                <a16:creationId xmlns:a16="http://schemas.microsoft.com/office/drawing/2014/main" id="{39043947-A615-1162-5EE0-7C3A5C6B77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13">
            <a:extLst>
              <a:ext uri="{FF2B5EF4-FFF2-40B4-BE49-F238E27FC236}">
                <a16:creationId xmlns:a16="http://schemas.microsoft.com/office/drawing/2014/main" id="{1AEA2C7D-2C23-AABE-E7E3-6805E95A6A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3" name="Picture 16">
            <a:extLst>
              <a:ext uri="{FF2B5EF4-FFF2-40B4-BE49-F238E27FC236}">
                <a16:creationId xmlns:a16="http://schemas.microsoft.com/office/drawing/2014/main" id="{67D37036-E8BB-5A8B-5825-A44C4BCE29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6" name="Picture 18">
            <a:extLst>
              <a:ext uri="{FF2B5EF4-FFF2-40B4-BE49-F238E27FC236}">
                <a16:creationId xmlns:a16="http://schemas.microsoft.com/office/drawing/2014/main" id="{BAC3FC8D-0363-DF53-6CEA-1F907AABA6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7" name="Picture 26">
            <a:extLst>
              <a:ext uri="{FF2B5EF4-FFF2-40B4-BE49-F238E27FC236}">
                <a16:creationId xmlns:a16="http://schemas.microsoft.com/office/drawing/2014/main" id="{E3089725-77D9-5776-4E4D-33EE49F5779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8" name="Picture 28">
            <a:extLst>
              <a:ext uri="{FF2B5EF4-FFF2-40B4-BE49-F238E27FC236}">
                <a16:creationId xmlns:a16="http://schemas.microsoft.com/office/drawing/2014/main" id="{768836D2-8248-77A4-95F5-7F90542EB98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5" name="Picture 40">
            <a:extLst>
              <a:ext uri="{FF2B5EF4-FFF2-40B4-BE49-F238E27FC236}">
                <a16:creationId xmlns:a16="http://schemas.microsoft.com/office/drawing/2014/main" id="{A7785722-45CC-6F88-E924-14679832BD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6" name="Picture 25">
            <a:extLst>
              <a:ext uri="{FF2B5EF4-FFF2-40B4-BE49-F238E27FC236}">
                <a16:creationId xmlns:a16="http://schemas.microsoft.com/office/drawing/2014/main" id="{4CB3A205-12B8-997A-7C23-A122F050CE7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7" name="Rectangle 6">
            <a:extLst>
              <a:ext uri="{FF2B5EF4-FFF2-40B4-BE49-F238E27FC236}">
                <a16:creationId xmlns:a16="http://schemas.microsoft.com/office/drawing/2014/main" id="{8128B571-182B-4FE9-255D-CAF1F2DE61ED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grpSp>
        <p:nvGrpSpPr>
          <p:cNvPr id="58" name="Group 71">
            <a:extLst>
              <a:ext uri="{FF2B5EF4-FFF2-40B4-BE49-F238E27FC236}">
                <a16:creationId xmlns:a16="http://schemas.microsoft.com/office/drawing/2014/main" id="{72B0AE14-A9A2-C2DB-2476-4642EED8BB62}"/>
              </a:ext>
            </a:extLst>
          </p:cNvPr>
          <p:cNvGrpSpPr/>
          <p:nvPr/>
        </p:nvGrpSpPr>
        <p:grpSpPr>
          <a:xfrm>
            <a:off x="5715822" y="1894837"/>
            <a:ext cx="5926500" cy="4510140"/>
            <a:chOff x="5715822" y="1894837"/>
            <a:chExt cx="5926500" cy="4510140"/>
          </a:xfrm>
        </p:grpSpPr>
        <p:pic>
          <p:nvPicPr>
            <p:cNvPr id="59" name="Picture 68">
              <a:extLst>
                <a:ext uri="{FF2B5EF4-FFF2-40B4-BE49-F238E27FC236}">
                  <a16:creationId xmlns:a16="http://schemas.microsoft.com/office/drawing/2014/main" id="{4372CB41-77BB-D12A-E781-79C3294377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715822" y="1894837"/>
              <a:ext cx="5926500" cy="451014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60" name="Picture 70">
              <a:extLst>
                <a:ext uri="{FF2B5EF4-FFF2-40B4-BE49-F238E27FC236}">
                  <a16:creationId xmlns:a16="http://schemas.microsoft.com/office/drawing/2014/main" id="{080B16E7-DCDF-56F9-D340-2CBEE45168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350733" y="3517888"/>
              <a:ext cx="2705124" cy="89535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61" name="Group 75">
            <a:extLst>
              <a:ext uri="{FF2B5EF4-FFF2-40B4-BE49-F238E27FC236}">
                <a16:creationId xmlns:a16="http://schemas.microsoft.com/office/drawing/2014/main" id="{5339F4E0-0663-ECEE-E556-149D19442EFD}"/>
              </a:ext>
            </a:extLst>
          </p:cNvPr>
          <p:cNvGrpSpPr/>
          <p:nvPr/>
        </p:nvGrpSpPr>
        <p:grpSpPr>
          <a:xfrm>
            <a:off x="2391823" y="2309655"/>
            <a:ext cx="2853440" cy="707791"/>
            <a:chOff x="2391823" y="2309655"/>
            <a:chExt cx="2853440" cy="707791"/>
          </a:xfrm>
        </p:grpSpPr>
        <p:pic>
          <p:nvPicPr>
            <p:cNvPr id="62" name="Picture 73">
              <a:extLst>
                <a:ext uri="{FF2B5EF4-FFF2-40B4-BE49-F238E27FC236}">
                  <a16:creationId xmlns:a16="http://schemas.microsoft.com/office/drawing/2014/main" id="{08BF2773-A531-2F3D-4645-C205EFB3C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391823" y="2309655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63" name="Picture 74">
              <a:extLst>
                <a:ext uri="{FF2B5EF4-FFF2-40B4-BE49-F238E27FC236}">
                  <a16:creationId xmlns:a16="http://schemas.microsoft.com/office/drawing/2014/main" id="{8EF105DF-DF82-9618-F9DF-F5EB238CB5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391823" y="2913653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64" name="Picture 11">
            <a:extLst>
              <a:ext uri="{FF2B5EF4-FFF2-40B4-BE49-F238E27FC236}">
                <a16:creationId xmlns:a16="http://schemas.microsoft.com/office/drawing/2014/main" id="{2225C8CE-BB03-ADC5-0030-B415DB29BF9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91823" y="3755971"/>
            <a:ext cx="2842256" cy="268411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5" name="Picture 17">
            <a:extLst>
              <a:ext uri="{FF2B5EF4-FFF2-40B4-BE49-F238E27FC236}">
                <a16:creationId xmlns:a16="http://schemas.microsoft.com/office/drawing/2014/main" id="{2AECEEE3-25C8-8906-D76F-71FDD4BC361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717587" y="1910794"/>
            <a:ext cx="6226954" cy="293935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6" name="Picture 19">
            <a:extLst>
              <a:ext uri="{FF2B5EF4-FFF2-40B4-BE49-F238E27FC236}">
                <a16:creationId xmlns:a16="http://schemas.microsoft.com/office/drawing/2014/main" id="{29756CC6-96BB-90C2-129F-0AE608EE247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785445" y="3252456"/>
            <a:ext cx="530443" cy="54985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7" name="Picture 21">
            <a:extLst>
              <a:ext uri="{FF2B5EF4-FFF2-40B4-BE49-F238E27FC236}">
                <a16:creationId xmlns:a16="http://schemas.microsoft.com/office/drawing/2014/main" id="{AB8C9F6D-810D-9CF0-1994-24AB6BC7F311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541315" y="4070652"/>
            <a:ext cx="3258866" cy="27026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A92C35B3-193A-55B5-1381-DC2B638B7251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0336907" y="3742072"/>
            <a:ext cx="1056726" cy="308600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69" name="Group 68">
            <a:extLst>
              <a:ext uri="{FF2B5EF4-FFF2-40B4-BE49-F238E27FC236}">
                <a16:creationId xmlns:a16="http://schemas.microsoft.com/office/drawing/2014/main" id="{87738230-50F1-B024-948C-DFD363FE00D8}"/>
              </a:ext>
            </a:extLst>
          </p:cNvPr>
          <p:cNvGrpSpPr/>
          <p:nvPr/>
        </p:nvGrpSpPr>
        <p:grpSpPr>
          <a:xfrm>
            <a:off x="2391823" y="3056226"/>
            <a:ext cx="2853440" cy="707791"/>
            <a:chOff x="2391823" y="3056226"/>
            <a:chExt cx="2853440" cy="707791"/>
          </a:xfrm>
        </p:grpSpPr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29FB3AA7-C6D5-72E9-EF6A-5ACB3EF410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391823" y="3056226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2C99FDC7-2E49-0F88-9DE6-CC863DDC4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391823" y="3660224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72" name="Picture 41">
            <a:extLst>
              <a:ext uri="{FF2B5EF4-FFF2-40B4-BE49-F238E27FC236}">
                <a16:creationId xmlns:a16="http://schemas.microsoft.com/office/drawing/2014/main" id="{633FBDE0-4C18-40F9-6339-C79F7273EE47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7952033" y="1826523"/>
            <a:ext cx="2236997" cy="41593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70D82A88-0191-998C-99B2-14F4BEC8CB82}"/>
              </a:ext>
            </a:extLst>
          </p:cNvPr>
          <p:cNvPicPr>
            <a:picLocks noChangeAspect="1"/>
          </p:cNvPicPr>
          <p:nvPr/>
        </p:nvPicPr>
        <p:blipFill>
          <a:blip r:embed="rId23"/>
          <a:srcRect r="6.511%" b="16.885%"/>
          <a:stretch>
            <a:fillRect/>
          </a:stretch>
        </p:blipFill>
        <p:spPr>
          <a:xfrm>
            <a:off x="8501304" y="1894837"/>
            <a:ext cx="616570" cy="34760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4" name="Picture 6">
            <a:extLst>
              <a:ext uri="{FF2B5EF4-FFF2-40B4-BE49-F238E27FC236}">
                <a16:creationId xmlns:a16="http://schemas.microsoft.com/office/drawing/2014/main" id="{9A2273E5-CDBB-F7B7-4E0A-F362D1EB733C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>
            <a:fillRect/>
          </a:stretch>
        </p:blipFill>
        <p:spPr>
          <a:xfrm>
            <a:off x="3759303" y="2627953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7" name="Rectangle: Rounded Corners 21">
            <a:extLst>
              <a:ext uri="{FF2B5EF4-FFF2-40B4-BE49-F238E27FC236}">
                <a16:creationId xmlns:a16="http://schemas.microsoft.com/office/drawing/2014/main" id="{837D374A-3851-1D0D-DB5E-B6F3819B5928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chemeClr val="bg1">
              <a:lumMod val="85%"/>
            </a:schemeClr>
          </a:solidFill>
          <a:ln cap="flat">
            <a:solidFill>
              <a:schemeClr val="tx1"/>
            </a:solidFill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2235FA74-8266-3763-40DB-31E6C045B908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9122228" y="659605"/>
            <a:ext cx="927120" cy="700088"/>
          </a:xfrm>
          <a:prstGeom prst="rect">
            <a:avLst/>
          </a:prstGeom>
        </p:spPr>
      </p:pic>
      <p:sp>
        <p:nvSpPr>
          <p:cNvPr id="79" name="TextBox 37">
            <a:extLst>
              <a:ext uri="{FF2B5EF4-FFF2-40B4-BE49-F238E27FC236}">
                <a16:creationId xmlns:a16="http://schemas.microsoft.com/office/drawing/2014/main" id="{6414B0B9-87C3-EE92-D3D8-77D7C168C2CE}"/>
              </a:ext>
            </a:extLst>
          </p:cNvPr>
          <p:cNvSpPr txBox="1"/>
          <p:nvPr/>
        </p:nvSpPr>
        <p:spPr>
          <a:xfrm>
            <a:off x="9286668" y="871150"/>
            <a:ext cx="598241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 dirty="0">
                <a:solidFill>
                  <a:srgbClr val="FCFEFF"/>
                </a:solidFill>
                <a:uFillTx/>
                <a:latin typeface="Calibri"/>
              </a:rPr>
              <a:t>GUIDE</a:t>
            </a:r>
            <a:endParaRPr lang="-" sz="1200" b="1" i="0" u="none" strike="noStrike" kern="1200" cap="none" spc="0" baseline="0%" dirty="0">
              <a:solidFill>
                <a:srgbClr val="FCFE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27053930"/>
      </p:ext>
    </p:extLst>
  </p:cSld>
  <p:clrMapOvr>
    <a:masterClrMapping/>
  </p:clrMapOvr>
</p:sld>
</file>

<file path=ppt/slides/slide9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3F2403AE-B094-4410-6B71-DD5178D668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90" y="-5440"/>
            <a:ext cx="11985626" cy="68580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1EFD3803-631F-5A39-CD6B-3806E9D9A7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13">
            <a:off x="-476256" y="3663718"/>
            <a:ext cx="4116848" cy="142262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Rectangle: Rounded Corners 22">
            <a:extLst>
              <a:ext uri="{FF2B5EF4-FFF2-40B4-BE49-F238E27FC236}">
                <a16:creationId xmlns:a16="http://schemas.microsoft.com/office/drawing/2014/main" id="{F9FEA942-A799-9282-D416-22C54F744655}"/>
              </a:ext>
            </a:extLst>
          </p:cNvPr>
          <p:cNvSpPr/>
          <p:nvPr/>
        </p:nvSpPr>
        <p:spPr>
          <a:xfrm>
            <a:off x="991072" y="3827413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Lærer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Rectangle: Rounded Corners 23">
            <a:extLst>
              <a:ext uri="{FF2B5EF4-FFF2-40B4-BE49-F238E27FC236}">
                <a16:creationId xmlns:a16="http://schemas.microsoft.com/office/drawing/2014/main" id="{DA7D8EC0-DF41-ABF2-8916-CC011C7C830C}"/>
              </a:ext>
            </a:extLst>
          </p:cNvPr>
          <p:cNvSpPr/>
          <p:nvPr/>
        </p:nvSpPr>
        <p:spPr>
          <a:xfrm>
            <a:off x="991072" y="4282436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Ledelse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1" name="Rectangle: Rounded Corners 24">
            <a:extLst>
              <a:ext uri="{FF2B5EF4-FFF2-40B4-BE49-F238E27FC236}">
                <a16:creationId xmlns:a16="http://schemas.microsoft.com/office/drawing/2014/main" id="{ED908B50-5EEE-DEA0-5818-BAACB2FB4578}"/>
              </a:ext>
            </a:extLst>
          </p:cNvPr>
          <p:cNvSpPr/>
          <p:nvPr/>
        </p:nvSpPr>
        <p:spPr>
          <a:xfrm>
            <a:off x="991072" y="47374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Andet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4" name="Oval 32">
            <a:extLst>
              <a:ext uri="{FF2B5EF4-FFF2-40B4-BE49-F238E27FC236}">
                <a16:creationId xmlns:a16="http://schemas.microsoft.com/office/drawing/2014/main" id="{12636824-F990-5752-D5B4-2591BD0877A1}"/>
              </a:ext>
            </a:extLst>
          </p:cNvPr>
          <p:cNvSpPr/>
          <p:nvPr/>
        </p:nvSpPr>
        <p:spPr>
          <a:xfrm>
            <a:off x="2047295" y="374888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5" name="Oval 33">
            <a:extLst>
              <a:ext uri="{FF2B5EF4-FFF2-40B4-BE49-F238E27FC236}">
                <a16:creationId xmlns:a16="http://schemas.microsoft.com/office/drawing/2014/main" id="{BD20FF94-8ABE-5F22-F05C-FDB3348B4813}"/>
              </a:ext>
            </a:extLst>
          </p:cNvPr>
          <p:cNvSpPr/>
          <p:nvPr/>
        </p:nvSpPr>
        <p:spPr>
          <a:xfrm>
            <a:off x="2045092" y="4197644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9" name="Rectangle: Rounded Corners 19">
            <a:extLst>
              <a:ext uri="{FF2B5EF4-FFF2-40B4-BE49-F238E27FC236}">
                <a16:creationId xmlns:a16="http://schemas.microsoft.com/office/drawing/2014/main" id="{543E01F8-30B0-5E64-D044-53C77F9483B0}"/>
              </a:ext>
            </a:extLst>
          </p:cNvPr>
          <p:cNvSpPr/>
          <p:nvPr/>
        </p:nvSpPr>
        <p:spPr>
          <a:xfrm>
            <a:off x="989097" y="6011667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Sendte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0" name="Rectangle: Rounded Corners 19">
            <a:extLst>
              <a:ext uri="{FF2B5EF4-FFF2-40B4-BE49-F238E27FC236}">
                <a16:creationId xmlns:a16="http://schemas.microsoft.com/office/drawing/2014/main" id="{BDE5C7EF-41F4-9644-E141-724A675BADC8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1" name="Rectangle: Rounded Corners 20">
            <a:extLst>
              <a:ext uri="{FF2B5EF4-FFF2-40B4-BE49-F238E27FC236}">
                <a16:creationId xmlns:a16="http://schemas.microsoft.com/office/drawing/2014/main" id="{FB2CCF8B-50C0-31ED-7B3A-473358584E46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3" name="Oval 29">
            <a:extLst>
              <a:ext uri="{FF2B5EF4-FFF2-40B4-BE49-F238E27FC236}">
                <a16:creationId xmlns:a16="http://schemas.microsoft.com/office/drawing/2014/main" id="{BE244872-EA52-D635-9C81-8B853441ABD6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6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4" name="Oval 30">
            <a:extLst>
              <a:ext uri="{FF2B5EF4-FFF2-40B4-BE49-F238E27FC236}">
                <a16:creationId xmlns:a16="http://schemas.microsoft.com/office/drawing/2014/main" id="{D29D1A52-710F-A831-497E-9674CD5257A0}"/>
              </a:ext>
            </a:extLst>
          </p:cNvPr>
          <p:cNvSpPr/>
          <p:nvPr/>
        </p:nvSpPr>
        <p:spPr>
          <a:xfrm>
            <a:off x="2045092" y="282738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2</a:t>
            </a: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6" name="Rectangle: Rounded Corners 19">
            <a:extLst>
              <a:ext uri="{FF2B5EF4-FFF2-40B4-BE49-F238E27FC236}">
                <a16:creationId xmlns:a16="http://schemas.microsoft.com/office/drawing/2014/main" id="{CC0EF448-F950-58F3-22C9-8FDC37EF92CA}"/>
              </a:ext>
            </a:extLst>
          </p:cNvPr>
          <p:cNvSpPr/>
          <p:nvPr/>
        </p:nvSpPr>
        <p:spPr>
          <a:xfrm>
            <a:off x="992773" y="2462351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w="9528" cap="flat">
            <a:noFill/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Indbakke</a:t>
            </a:r>
            <a:endParaRPr lang="-" sz="18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7" name="Oval 29">
            <a:extLst>
              <a:ext uri="{FF2B5EF4-FFF2-40B4-BE49-F238E27FC236}">
                <a16:creationId xmlns:a16="http://schemas.microsoft.com/office/drawing/2014/main" id="{334EF11D-D7DE-D5CF-F730-928691111CC9}"/>
              </a:ext>
            </a:extLst>
          </p:cNvPr>
          <p:cNvSpPr/>
          <p:nvPr/>
        </p:nvSpPr>
        <p:spPr>
          <a:xfrm>
            <a:off x="2050194" y="2391229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8" name="TextBox 30">
            <a:extLst>
              <a:ext uri="{FF2B5EF4-FFF2-40B4-BE49-F238E27FC236}">
                <a16:creationId xmlns:a16="http://schemas.microsoft.com/office/drawing/2014/main" id="{FC224DBC-8BAF-5473-FFCD-2BAC0D0EC2B3}"/>
              </a:ext>
            </a:extLst>
          </p:cNvPr>
          <p:cNvSpPr txBox="1"/>
          <p:nvPr/>
        </p:nvSpPr>
        <p:spPr>
          <a:xfrm>
            <a:off x="1990237" y="2362023"/>
            <a:ext cx="43100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FFFFFF"/>
                </a:solidFill>
                <a:uFillTx/>
                <a:latin typeface="Calibri"/>
              </a:rPr>
              <a:t>20</a:t>
            </a:r>
            <a:endParaRPr lang="-" sz="1100" b="0" i="0" u="none" strike="noStrike" kern="1200" cap="none" spc="0" baseline="0%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9" name="Rectangle: Rounded Corners 20">
            <a:extLst>
              <a:ext uri="{FF2B5EF4-FFF2-40B4-BE49-F238E27FC236}">
                <a16:creationId xmlns:a16="http://schemas.microsoft.com/office/drawing/2014/main" id="{A3E58ECE-AD75-69F4-AB6B-24B0D4D101AF}"/>
              </a:ext>
            </a:extLst>
          </p:cNvPr>
          <p:cNvSpPr/>
          <p:nvPr/>
        </p:nvSpPr>
        <p:spPr>
          <a:xfrm>
            <a:off x="992773" y="2917365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E9EDF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000000"/>
                </a:solidFill>
                <a:uFillTx/>
                <a:latin typeface="Calibri"/>
              </a:rPr>
              <a:t>Elever</a:t>
            </a:r>
            <a:endParaRPr lang="-" sz="1600" b="0" i="0" u="none" strike="noStrike" kern="1200" cap="none" spc="0" baseline="0%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2" name="Oval 30">
            <a:extLst>
              <a:ext uri="{FF2B5EF4-FFF2-40B4-BE49-F238E27FC236}">
                <a16:creationId xmlns:a16="http://schemas.microsoft.com/office/drawing/2014/main" id="{36629883-C577-4230-92D4-20F8394F0367}"/>
              </a:ext>
            </a:extLst>
          </p:cNvPr>
          <p:cNvSpPr/>
          <p:nvPr/>
        </p:nvSpPr>
        <p:spPr>
          <a:xfrm>
            <a:off x="2045092" y="2826648"/>
            <a:ext cx="203197" cy="2031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C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3" name="TextBox 53">
            <a:extLst>
              <a:ext uri="{FF2B5EF4-FFF2-40B4-BE49-F238E27FC236}">
                <a16:creationId xmlns:a16="http://schemas.microsoft.com/office/drawing/2014/main" id="{D71B119A-B4AC-2FDF-5068-1E1337B71948}"/>
              </a:ext>
            </a:extLst>
          </p:cNvPr>
          <p:cNvSpPr txBox="1"/>
          <p:nvPr/>
        </p:nvSpPr>
        <p:spPr>
          <a:xfrm>
            <a:off x="1987448" y="2792915"/>
            <a:ext cx="413985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>
                <a:solidFill>
                  <a:srgbClr val="FFFFFF"/>
                </a:solidFill>
                <a:uFillTx/>
                <a:latin typeface="Calibri"/>
              </a:rPr>
              <a:t>18</a:t>
            </a:r>
            <a:endParaRPr lang="-" sz="11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4" name="Picture 9">
            <a:extLst>
              <a:ext uri="{FF2B5EF4-FFF2-40B4-BE49-F238E27FC236}">
                <a16:creationId xmlns:a16="http://schemas.microsoft.com/office/drawing/2014/main" id="{A9DF560E-84AD-CF07-1A20-B5FF86B37E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1">
            <a:extLst>
              <a:ext uri="{FF2B5EF4-FFF2-40B4-BE49-F238E27FC236}">
                <a16:creationId xmlns:a16="http://schemas.microsoft.com/office/drawing/2014/main" id="{998C314E-FCB6-A0F3-D0FF-B0003263BD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" name="Picture 13">
            <a:extLst>
              <a:ext uri="{FF2B5EF4-FFF2-40B4-BE49-F238E27FC236}">
                <a16:creationId xmlns:a16="http://schemas.microsoft.com/office/drawing/2014/main" id="{2F28B16A-12D6-E315-140C-3157C0C0CA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6" name="Picture 16">
            <a:extLst>
              <a:ext uri="{FF2B5EF4-FFF2-40B4-BE49-F238E27FC236}">
                <a16:creationId xmlns:a16="http://schemas.microsoft.com/office/drawing/2014/main" id="{D7D001B5-3E92-94E6-F441-3B2674D04F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7" name="Picture 18">
            <a:extLst>
              <a:ext uri="{FF2B5EF4-FFF2-40B4-BE49-F238E27FC236}">
                <a16:creationId xmlns:a16="http://schemas.microsoft.com/office/drawing/2014/main" id="{6779A262-ADE5-2073-B274-425335D09F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0" name="Picture 26">
            <a:extLst>
              <a:ext uri="{FF2B5EF4-FFF2-40B4-BE49-F238E27FC236}">
                <a16:creationId xmlns:a16="http://schemas.microsoft.com/office/drawing/2014/main" id="{A8896C57-4684-2C94-B0A7-C90A99A299D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1" name="Picture 28">
            <a:extLst>
              <a:ext uri="{FF2B5EF4-FFF2-40B4-BE49-F238E27FC236}">
                <a16:creationId xmlns:a16="http://schemas.microsoft.com/office/drawing/2014/main" id="{01D9DB99-52C7-78A1-237E-F8091868C76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2" name="Picture 40">
            <a:extLst>
              <a:ext uri="{FF2B5EF4-FFF2-40B4-BE49-F238E27FC236}">
                <a16:creationId xmlns:a16="http://schemas.microsoft.com/office/drawing/2014/main" id="{24450CBC-FD18-EFB1-6D12-A0D65EBE689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3" name="Picture 25">
            <a:extLst>
              <a:ext uri="{FF2B5EF4-FFF2-40B4-BE49-F238E27FC236}">
                <a16:creationId xmlns:a16="http://schemas.microsoft.com/office/drawing/2014/main" id="{0F444E9E-F0D8-3621-8F93-B8C8E6C4320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4" name="Rectangle 6">
            <a:extLst>
              <a:ext uri="{FF2B5EF4-FFF2-40B4-BE49-F238E27FC236}">
                <a16:creationId xmlns:a16="http://schemas.microsoft.com/office/drawing/2014/main" id="{6FC15626-D998-93D6-6B0B-9BB5EB855BD9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grpSp>
        <p:nvGrpSpPr>
          <p:cNvPr id="25" name="Group 71">
            <a:extLst>
              <a:ext uri="{FF2B5EF4-FFF2-40B4-BE49-F238E27FC236}">
                <a16:creationId xmlns:a16="http://schemas.microsoft.com/office/drawing/2014/main" id="{F5F1DB7A-B806-C9BF-CC18-CAF0A5EAD452}"/>
              </a:ext>
            </a:extLst>
          </p:cNvPr>
          <p:cNvGrpSpPr/>
          <p:nvPr/>
        </p:nvGrpSpPr>
        <p:grpSpPr>
          <a:xfrm>
            <a:off x="5715822" y="1901375"/>
            <a:ext cx="5926500" cy="4510140"/>
            <a:chOff x="5715822" y="1901375"/>
            <a:chExt cx="5926500" cy="4510140"/>
          </a:xfrm>
        </p:grpSpPr>
        <p:pic>
          <p:nvPicPr>
            <p:cNvPr id="26" name="Picture 68">
              <a:extLst>
                <a:ext uri="{FF2B5EF4-FFF2-40B4-BE49-F238E27FC236}">
                  <a16:creationId xmlns:a16="http://schemas.microsoft.com/office/drawing/2014/main" id="{FEE1D00B-D726-ABB4-CA15-3736AD295D6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715822" y="1901375"/>
              <a:ext cx="5926500" cy="451014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27" name="Picture 70">
              <a:extLst>
                <a:ext uri="{FF2B5EF4-FFF2-40B4-BE49-F238E27FC236}">
                  <a16:creationId xmlns:a16="http://schemas.microsoft.com/office/drawing/2014/main" id="{7EAB84BF-B17D-BD02-7831-B193788CEB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350733" y="3524417"/>
              <a:ext cx="2705124" cy="89535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28" name="Group 75">
            <a:extLst>
              <a:ext uri="{FF2B5EF4-FFF2-40B4-BE49-F238E27FC236}">
                <a16:creationId xmlns:a16="http://schemas.microsoft.com/office/drawing/2014/main" id="{4FF63719-1BF0-72AA-8D9A-1A2CF8B5B257}"/>
              </a:ext>
            </a:extLst>
          </p:cNvPr>
          <p:cNvGrpSpPr/>
          <p:nvPr/>
        </p:nvGrpSpPr>
        <p:grpSpPr>
          <a:xfrm>
            <a:off x="2391823" y="2309655"/>
            <a:ext cx="2853440" cy="707791"/>
            <a:chOff x="2391823" y="2309655"/>
            <a:chExt cx="2853440" cy="707791"/>
          </a:xfrm>
        </p:grpSpPr>
        <p:pic>
          <p:nvPicPr>
            <p:cNvPr id="29" name="Picture 73">
              <a:extLst>
                <a:ext uri="{FF2B5EF4-FFF2-40B4-BE49-F238E27FC236}">
                  <a16:creationId xmlns:a16="http://schemas.microsoft.com/office/drawing/2014/main" id="{10B57591-6B27-92F9-B0D6-193B6F419A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391823" y="2309655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0" name="Picture 74">
              <a:extLst>
                <a:ext uri="{FF2B5EF4-FFF2-40B4-BE49-F238E27FC236}">
                  <a16:creationId xmlns:a16="http://schemas.microsoft.com/office/drawing/2014/main" id="{0692CE8C-7A12-8CC2-F9B7-4A184AB86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391823" y="2913653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31" name="Picture 11">
            <a:extLst>
              <a:ext uri="{FF2B5EF4-FFF2-40B4-BE49-F238E27FC236}">
                <a16:creationId xmlns:a16="http://schemas.microsoft.com/office/drawing/2014/main" id="{C735A1A7-D064-1A18-1380-9E1FD7E0D1F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91823" y="3755971"/>
            <a:ext cx="2842256" cy="268411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2" name="Picture 17">
            <a:extLst>
              <a:ext uri="{FF2B5EF4-FFF2-40B4-BE49-F238E27FC236}">
                <a16:creationId xmlns:a16="http://schemas.microsoft.com/office/drawing/2014/main" id="{5B18670C-746C-7FE9-E614-ECF218F40A9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717587" y="1910794"/>
            <a:ext cx="6226954" cy="2939357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45B98DDE-E4EB-4EBB-A6FA-FEEC67328DEE}"/>
              </a:ext>
            </a:extLst>
          </p:cNvPr>
          <p:cNvGrpSpPr/>
          <p:nvPr/>
        </p:nvGrpSpPr>
        <p:grpSpPr>
          <a:xfrm>
            <a:off x="2391823" y="3056226"/>
            <a:ext cx="2853440" cy="707791"/>
            <a:chOff x="2391823" y="3056226"/>
            <a:chExt cx="2853440" cy="70779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B83F302-4FC4-1DD3-9E28-7FECE3174B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391823" y="3056226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37899EC7-B54F-D12E-F383-744089B007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391823" y="3660224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54" name="Picture 6">
            <a:extLst>
              <a:ext uri="{FF2B5EF4-FFF2-40B4-BE49-F238E27FC236}">
                <a16:creationId xmlns:a16="http://schemas.microsoft.com/office/drawing/2014/main" id="{FFCB39C1-AE5D-3364-E176-F3E4A4BB692A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>
            <a:fillRect/>
          </a:stretch>
        </p:blipFill>
        <p:spPr>
          <a:xfrm>
            <a:off x="3232457" y="3441221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9">
            <a:extLst>
              <a:ext uri="{FF2B5EF4-FFF2-40B4-BE49-F238E27FC236}">
                <a16:creationId xmlns:a16="http://schemas.microsoft.com/office/drawing/2014/main" id="{8E4D32A1-533E-A27B-936D-EF570A4074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479" y="2355393"/>
            <a:ext cx="1674366" cy="5619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1">
            <a:extLst>
              <a:ext uri="{FF2B5EF4-FFF2-40B4-BE49-F238E27FC236}">
                <a16:creationId xmlns:a16="http://schemas.microsoft.com/office/drawing/2014/main" id="{39043947-A615-1162-5EE0-7C3A5C6B77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346" y="2309655"/>
            <a:ext cx="3120124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13">
            <a:extLst>
              <a:ext uri="{FF2B5EF4-FFF2-40B4-BE49-F238E27FC236}">
                <a16:creationId xmlns:a16="http://schemas.microsoft.com/office/drawing/2014/main" id="{1AEA2C7D-2C23-AABE-E7E3-6805E95A6A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695" y="1827437"/>
            <a:ext cx="638909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3" name="Picture 16">
            <a:extLst>
              <a:ext uri="{FF2B5EF4-FFF2-40B4-BE49-F238E27FC236}">
                <a16:creationId xmlns:a16="http://schemas.microsoft.com/office/drawing/2014/main" id="{67D37036-E8BB-5A8B-5825-A44C4BCE29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4444" y="1827437"/>
            <a:ext cx="760250" cy="415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6" name="Picture 18">
            <a:extLst>
              <a:ext uri="{FF2B5EF4-FFF2-40B4-BE49-F238E27FC236}">
                <a16:creationId xmlns:a16="http://schemas.microsoft.com/office/drawing/2014/main" id="{BAC3FC8D-0363-DF53-6CEA-1F907AABA6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3479" y="2316604"/>
            <a:ext cx="92866" cy="41238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7" name="Picture 26">
            <a:extLst>
              <a:ext uri="{FF2B5EF4-FFF2-40B4-BE49-F238E27FC236}">
                <a16:creationId xmlns:a16="http://schemas.microsoft.com/office/drawing/2014/main" id="{E3089725-77D9-5776-4E4D-33EE49F5779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518678"/>
            <a:ext cx="1428420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8" name="Picture 28">
            <a:extLst>
              <a:ext uri="{FF2B5EF4-FFF2-40B4-BE49-F238E27FC236}">
                <a16:creationId xmlns:a16="http://schemas.microsoft.com/office/drawing/2014/main" id="{768836D2-8248-77A4-95F5-7F90542EB98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4071" y="3191685"/>
            <a:ext cx="1352553" cy="12859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5" name="Picture 40">
            <a:extLst>
              <a:ext uri="{FF2B5EF4-FFF2-40B4-BE49-F238E27FC236}">
                <a16:creationId xmlns:a16="http://schemas.microsoft.com/office/drawing/2014/main" id="{A7785722-45CC-6F88-E924-14679832BD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9212" y="2361566"/>
            <a:ext cx="635462" cy="1646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6" name="Picture 25">
            <a:extLst>
              <a:ext uri="{FF2B5EF4-FFF2-40B4-BE49-F238E27FC236}">
                <a16:creationId xmlns:a16="http://schemas.microsoft.com/office/drawing/2014/main" id="{4CB3A205-12B8-997A-7C23-A122F050CE7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86337" y="2355393"/>
            <a:ext cx="92866" cy="4078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7" name="Rectangle 6">
            <a:extLst>
              <a:ext uri="{FF2B5EF4-FFF2-40B4-BE49-F238E27FC236}">
                <a16:creationId xmlns:a16="http://schemas.microsoft.com/office/drawing/2014/main" id="{8128B571-182B-4FE9-255D-CAF1F2DE61ED}"/>
              </a:ext>
            </a:extLst>
          </p:cNvPr>
          <p:cNvSpPr/>
          <p:nvPr/>
        </p:nvSpPr>
        <p:spPr>
          <a:xfrm>
            <a:off x="2386337" y="3037527"/>
            <a:ext cx="2853440" cy="704554"/>
          </a:xfrm>
          <a:prstGeom prst="rect">
            <a:avLst/>
          </a:prstGeom>
          <a:solidFill>
            <a:srgbClr val="D8E2EB">
              <a:alpha val="30%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endParaRPr lang="-" sz="1800" b="0" i="0" u="none" strike="noStrike" kern="1200" cap="none" spc="0" baseline="0%">
              <a:solidFill>
                <a:srgbClr val="FFFFFF"/>
              </a:solidFill>
              <a:uFillTx/>
              <a:latin typeface="Calibri"/>
            </a:endParaRPr>
          </a:p>
        </p:txBody>
      </p:sp>
      <p:grpSp>
        <p:nvGrpSpPr>
          <p:cNvPr id="58" name="Group 71">
            <a:extLst>
              <a:ext uri="{FF2B5EF4-FFF2-40B4-BE49-F238E27FC236}">
                <a16:creationId xmlns:a16="http://schemas.microsoft.com/office/drawing/2014/main" id="{72B0AE14-A9A2-C2DB-2476-4642EED8BB62}"/>
              </a:ext>
            </a:extLst>
          </p:cNvPr>
          <p:cNvGrpSpPr/>
          <p:nvPr/>
        </p:nvGrpSpPr>
        <p:grpSpPr>
          <a:xfrm>
            <a:off x="5715822" y="1894837"/>
            <a:ext cx="5926500" cy="4510140"/>
            <a:chOff x="5715822" y="1894837"/>
            <a:chExt cx="5926500" cy="4510140"/>
          </a:xfrm>
        </p:grpSpPr>
        <p:pic>
          <p:nvPicPr>
            <p:cNvPr id="59" name="Picture 68">
              <a:extLst>
                <a:ext uri="{FF2B5EF4-FFF2-40B4-BE49-F238E27FC236}">
                  <a16:creationId xmlns:a16="http://schemas.microsoft.com/office/drawing/2014/main" id="{4372CB41-77BB-D12A-E781-79C3294377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715822" y="1894837"/>
              <a:ext cx="5926500" cy="451014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60" name="Picture 70">
              <a:extLst>
                <a:ext uri="{FF2B5EF4-FFF2-40B4-BE49-F238E27FC236}">
                  <a16:creationId xmlns:a16="http://schemas.microsoft.com/office/drawing/2014/main" id="{080B16E7-DCDF-56F9-D340-2CBEE45168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350733" y="3517888"/>
              <a:ext cx="2705124" cy="895353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61" name="Group 75">
            <a:extLst>
              <a:ext uri="{FF2B5EF4-FFF2-40B4-BE49-F238E27FC236}">
                <a16:creationId xmlns:a16="http://schemas.microsoft.com/office/drawing/2014/main" id="{5339F4E0-0663-ECEE-E556-149D19442EFD}"/>
              </a:ext>
            </a:extLst>
          </p:cNvPr>
          <p:cNvGrpSpPr/>
          <p:nvPr/>
        </p:nvGrpSpPr>
        <p:grpSpPr>
          <a:xfrm>
            <a:off x="2391823" y="2309655"/>
            <a:ext cx="2853440" cy="707791"/>
            <a:chOff x="2391823" y="2309655"/>
            <a:chExt cx="2853440" cy="707791"/>
          </a:xfrm>
        </p:grpSpPr>
        <p:pic>
          <p:nvPicPr>
            <p:cNvPr id="62" name="Picture 73">
              <a:extLst>
                <a:ext uri="{FF2B5EF4-FFF2-40B4-BE49-F238E27FC236}">
                  <a16:creationId xmlns:a16="http://schemas.microsoft.com/office/drawing/2014/main" id="{08BF2773-A531-2F3D-4645-C205EFB3C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391823" y="2309655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63" name="Picture 74">
              <a:extLst>
                <a:ext uri="{FF2B5EF4-FFF2-40B4-BE49-F238E27FC236}">
                  <a16:creationId xmlns:a16="http://schemas.microsoft.com/office/drawing/2014/main" id="{8EF105DF-DF82-9618-F9DF-F5EB238CB5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391823" y="2913653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64" name="Picture 11">
            <a:extLst>
              <a:ext uri="{FF2B5EF4-FFF2-40B4-BE49-F238E27FC236}">
                <a16:creationId xmlns:a16="http://schemas.microsoft.com/office/drawing/2014/main" id="{2225C8CE-BB03-ADC5-0030-B415DB29BF9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91823" y="3755971"/>
            <a:ext cx="2842256" cy="268411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5" name="Picture 17">
            <a:extLst>
              <a:ext uri="{FF2B5EF4-FFF2-40B4-BE49-F238E27FC236}">
                <a16:creationId xmlns:a16="http://schemas.microsoft.com/office/drawing/2014/main" id="{2AECEEE3-25C8-8906-D76F-71FDD4BC361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717587" y="1910794"/>
            <a:ext cx="6226954" cy="293935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6" name="Picture 19">
            <a:extLst>
              <a:ext uri="{FF2B5EF4-FFF2-40B4-BE49-F238E27FC236}">
                <a16:creationId xmlns:a16="http://schemas.microsoft.com/office/drawing/2014/main" id="{29756CC6-96BB-90C2-129F-0AE608EE247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785445" y="3252456"/>
            <a:ext cx="530443" cy="54985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7" name="Picture 21">
            <a:extLst>
              <a:ext uri="{FF2B5EF4-FFF2-40B4-BE49-F238E27FC236}">
                <a16:creationId xmlns:a16="http://schemas.microsoft.com/office/drawing/2014/main" id="{AB8C9F6D-810D-9CF0-1994-24AB6BC7F311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541315" y="4070652"/>
            <a:ext cx="3258866" cy="27026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A92C35B3-193A-55B5-1381-DC2B638B7251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0336907" y="3742072"/>
            <a:ext cx="1056726" cy="308600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69" name="Group 68">
            <a:extLst>
              <a:ext uri="{FF2B5EF4-FFF2-40B4-BE49-F238E27FC236}">
                <a16:creationId xmlns:a16="http://schemas.microsoft.com/office/drawing/2014/main" id="{87738230-50F1-B024-948C-DFD363FE00D8}"/>
              </a:ext>
            </a:extLst>
          </p:cNvPr>
          <p:cNvGrpSpPr/>
          <p:nvPr/>
        </p:nvGrpSpPr>
        <p:grpSpPr>
          <a:xfrm>
            <a:off x="2391823" y="3056226"/>
            <a:ext cx="2853440" cy="707791"/>
            <a:chOff x="2391823" y="3056226"/>
            <a:chExt cx="2853440" cy="707791"/>
          </a:xfrm>
        </p:grpSpPr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29FB3AA7-C6D5-72E9-EF6A-5ACB3EF410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391823" y="3056226"/>
              <a:ext cx="2853440" cy="6073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2C99FDC7-2E49-0F88-9DE6-CC863DDC4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391823" y="3660224"/>
              <a:ext cx="2853440" cy="103793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72" name="Picture 41">
            <a:extLst>
              <a:ext uri="{FF2B5EF4-FFF2-40B4-BE49-F238E27FC236}">
                <a16:creationId xmlns:a16="http://schemas.microsoft.com/office/drawing/2014/main" id="{633FBDE0-4C18-40F9-6339-C79F7273EE47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7952033" y="1826523"/>
            <a:ext cx="2236997" cy="41593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70D82A88-0191-998C-99B2-14F4BEC8CB82}"/>
              </a:ext>
            </a:extLst>
          </p:cNvPr>
          <p:cNvPicPr>
            <a:picLocks noChangeAspect="1"/>
          </p:cNvPicPr>
          <p:nvPr/>
        </p:nvPicPr>
        <p:blipFill>
          <a:blip r:embed="rId23"/>
          <a:srcRect r="6.511%" b="16.885%"/>
          <a:stretch>
            <a:fillRect/>
          </a:stretch>
        </p:blipFill>
        <p:spPr>
          <a:xfrm>
            <a:off x="8501304" y="1894837"/>
            <a:ext cx="616570" cy="34760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7" name="Rectangle: Rounded Corners 21">
            <a:extLst>
              <a:ext uri="{FF2B5EF4-FFF2-40B4-BE49-F238E27FC236}">
                <a16:creationId xmlns:a16="http://schemas.microsoft.com/office/drawing/2014/main" id="{837D374A-3851-1D0D-DB5E-B6F3819B5928}"/>
              </a:ext>
            </a:extLst>
          </p:cNvPr>
          <p:cNvSpPr/>
          <p:nvPr/>
        </p:nvSpPr>
        <p:spPr>
          <a:xfrm>
            <a:off x="991072" y="3372389"/>
            <a:ext cx="1182191" cy="274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chemeClr val="bg1">
              <a:lumMod val="85%"/>
            </a:schemeClr>
          </a:solidFill>
          <a:ln cap="flat">
            <a:solidFill>
              <a:schemeClr val="tx1"/>
            </a:solidFill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0" baseline="0%" dirty="0">
                <a:solidFill>
                  <a:srgbClr val="000000"/>
                </a:solidFill>
                <a:uFillTx/>
                <a:latin typeface="Calibri"/>
              </a:rPr>
              <a:t>Forældre</a:t>
            </a:r>
            <a:endParaRPr lang="-" sz="1600" b="0" i="0" u="none" strike="noStrike" kern="1200" cap="none" spc="0" baseline="0%" dirty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2235FA74-8266-3763-40DB-31E6C045B908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9122228" y="659605"/>
            <a:ext cx="927120" cy="700088"/>
          </a:xfrm>
          <a:prstGeom prst="rect">
            <a:avLst/>
          </a:prstGeom>
        </p:spPr>
      </p:pic>
      <p:sp>
        <p:nvSpPr>
          <p:cNvPr id="79" name="TextBox 37">
            <a:extLst>
              <a:ext uri="{FF2B5EF4-FFF2-40B4-BE49-F238E27FC236}">
                <a16:creationId xmlns:a16="http://schemas.microsoft.com/office/drawing/2014/main" id="{6414B0B9-87C3-EE92-D3D8-77D7C168C2CE}"/>
              </a:ext>
            </a:extLst>
          </p:cNvPr>
          <p:cNvSpPr txBox="1"/>
          <p:nvPr/>
        </p:nvSpPr>
        <p:spPr>
          <a:xfrm>
            <a:off x="9286668" y="871150"/>
            <a:ext cx="598241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%">
                <a:solidFill>
                  <a:srgbClr val="000000"/>
                </a:solidFill>
                <a:uFillTx/>
              </a:defRPr>
            </a:pPr>
            <a:r>
              <a:rPr lang="en-US" sz="1200" b="1" i="0" u="none" strike="noStrike" kern="1200" cap="none" spc="0" baseline="0%" dirty="0">
                <a:solidFill>
                  <a:srgbClr val="FCFEFF"/>
                </a:solidFill>
                <a:uFillTx/>
                <a:latin typeface="Calibri"/>
              </a:rPr>
              <a:t>GUIDE</a:t>
            </a:r>
            <a:endParaRPr lang="-" sz="1200" b="1" i="0" u="none" strike="noStrike" kern="1200" cap="none" spc="0" baseline="0%" dirty="0">
              <a:solidFill>
                <a:srgbClr val="FCFEFF"/>
              </a:solidFill>
              <a:uFillTx/>
              <a:latin typeface="Calibri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BE1FF05-E58C-A1AD-79C5-EFBCFFC10F3B}"/>
              </a:ext>
            </a:extLst>
          </p:cNvPr>
          <p:cNvSpPr/>
          <p:nvPr/>
        </p:nvSpPr>
        <p:spPr>
          <a:xfrm>
            <a:off x="9117874" y="657223"/>
            <a:ext cx="45719" cy="708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%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24BA441-4991-A05E-30F7-7C30F0B4C4CA}"/>
              </a:ext>
            </a:extLst>
          </p:cNvPr>
          <p:cNvSpPr/>
          <p:nvPr/>
        </p:nvSpPr>
        <p:spPr>
          <a:xfrm>
            <a:off x="9152401" y="1320503"/>
            <a:ext cx="809863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%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C7501F1-70B5-86E4-8EA6-5D59F3DE2155}"/>
              </a:ext>
            </a:extLst>
          </p:cNvPr>
          <p:cNvSpPr/>
          <p:nvPr/>
        </p:nvSpPr>
        <p:spPr>
          <a:xfrm>
            <a:off x="9962265" y="657223"/>
            <a:ext cx="45719" cy="708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%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88CDEC4-9A60-0BE0-D098-0E57FEA056EA}"/>
              </a:ext>
            </a:extLst>
          </p:cNvPr>
          <p:cNvSpPr/>
          <p:nvPr/>
        </p:nvSpPr>
        <p:spPr>
          <a:xfrm>
            <a:off x="9163593" y="657223"/>
            <a:ext cx="809863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%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pic>
        <p:nvPicPr>
          <p:cNvPr id="51" name="Picture 6">
            <a:extLst>
              <a:ext uri="{FF2B5EF4-FFF2-40B4-BE49-F238E27FC236}">
                <a16:creationId xmlns:a16="http://schemas.microsoft.com/office/drawing/2014/main" id="{44B85B19-E8CB-9012-18FA-CAAEDF9100F4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>
            <a:fillRect/>
          </a:stretch>
        </p:blipFill>
        <p:spPr>
          <a:xfrm>
            <a:off x="9427652" y="952406"/>
            <a:ext cx="359651" cy="261609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2023843162"/>
      </p:ext>
    </p:extLst>
  </p:cSld>
  <p:clrMapOvr>
    <a:masterClrMapping/>
  </p:clrMapOvr>
</p:sld>
</file>

<file path=ppt/theme/theme1.xml><?xml version="1.0" encoding="utf-8"?>
<a:theme xmlns:a="http://purl.oclc.org/ooxml/drawingml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%">
              <a:schemeClr val="phClr">
                <a:lumMod val="110%"/>
                <a:satMod val="105%"/>
                <a:tint val="67%"/>
              </a:schemeClr>
            </a:gs>
            <a:gs pos="50%">
              <a:schemeClr val="phClr">
                <a:lumMod val="105%"/>
                <a:satMod val="103%"/>
                <a:tint val="73%"/>
              </a:schemeClr>
            </a:gs>
            <a:gs pos="100%">
              <a:schemeClr val="phClr">
                <a:lumMod val="105%"/>
                <a:satMod val="109%"/>
                <a:tint val="81%"/>
              </a:schemeClr>
            </a:gs>
          </a:gsLst>
          <a:lin ang="5400000" scaled="0"/>
        </a:gradFill>
        <a:gradFill rotWithShape="1">
          <a:gsLst>
            <a:gs pos="0%">
              <a:schemeClr val="phClr">
                <a:satMod val="103%"/>
                <a:lumMod val="102%"/>
                <a:tint val="94%"/>
              </a:schemeClr>
            </a:gs>
            <a:gs pos="50%">
              <a:schemeClr val="phClr">
                <a:satMod val="110%"/>
                <a:lumMod val="100%"/>
                <a:shade val="100%"/>
              </a:schemeClr>
            </a:gs>
            <a:gs pos="100%">
              <a:schemeClr val="phClr">
                <a:lumMod val="99%"/>
                <a:satMod val="120%"/>
                <a:shade val="78%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%"/>
        </a:ln>
        <a:ln w="12700" cap="flat" cmpd="sng" algn="ctr">
          <a:solidFill>
            <a:schemeClr val="phClr"/>
          </a:solidFill>
          <a:prstDash val="solid"/>
          <a:miter lim="800%"/>
        </a:ln>
        <a:ln w="19050" cap="flat" cmpd="sng" algn="ctr">
          <a:solidFill>
            <a:schemeClr val="phClr"/>
          </a:solidFill>
          <a:prstDash val="solid"/>
          <a:miter lim="800%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%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%"/>
            <a:satMod val="170%"/>
          </a:schemeClr>
        </a:solidFill>
        <a:gradFill rotWithShape="1">
          <a:gsLst>
            <a:gs pos="0%">
              <a:schemeClr val="phClr">
                <a:tint val="93%"/>
                <a:satMod val="150%"/>
                <a:shade val="98%"/>
                <a:lumMod val="102%"/>
              </a:schemeClr>
            </a:gs>
            <a:gs pos="50%">
              <a:schemeClr val="phClr">
                <a:tint val="98%"/>
                <a:satMod val="130%"/>
                <a:shade val="90%"/>
                <a:lumMod val="103%"/>
              </a:schemeClr>
            </a:gs>
            <a:gs pos="100%">
              <a:schemeClr val="phClr">
                <a:shade val="63%"/>
                <a:satMod val="120%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purl.oclc.org/ooxml/drawingml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%">
              <a:schemeClr val="phClr">
                <a:lumMod val="110%"/>
                <a:satMod val="105%"/>
                <a:tint val="67%"/>
              </a:schemeClr>
            </a:gs>
            <a:gs pos="50%">
              <a:schemeClr val="phClr">
                <a:lumMod val="105%"/>
                <a:satMod val="103%"/>
                <a:tint val="73%"/>
              </a:schemeClr>
            </a:gs>
            <a:gs pos="100%">
              <a:schemeClr val="phClr">
                <a:lumMod val="105%"/>
                <a:satMod val="109%"/>
                <a:tint val="81%"/>
              </a:schemeClr>
            </a:gs>
          </a:gsLst>
          <a:lin ang="5400000" scaled="0"/>
        </a:gradFill>
        <a:gradFill rotWithShape="1">
          <a:gsLst>
            <a:gs pos="0%">
              <a:schemeClr val="phClr">
                <a:satMod val="103%"/>
                <a:lumMod val="102%"/>
                <a:tint val="94%"/>
              </a:schemeClr>
            </a:gs>
            <a:gs pos="50%">
              <a:schemeClr val="phClr">
                <a:satMod val="110%"/>
                <a:lumMod val="100%"/>
                <a:shade val="100%"/>
              </a:schemeClr>
            </a:gs>
            <a:gs pos="100%">
              <a:schemeClr val="phClr">
                <a:lumMod val="99%"/>
                <a:satMod val="120%"/>
                <a:shade val="78%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%"/>
        </a:ln>
        <a:ln w="12700" cap="flat" cmpd="sng" algn="ctr">
          <a:solidFill>
            <a:schemeClr val="phClr"/>
          </a:solidFill>
          <a:prstDash val="solid"/>
          <a:miter lim="800%"/>
        </a:ln>
        <a:ln w="19050" cap="flat" cmpd="sng" algn="ctr">
          <a:solidFill>
            <a:schemeClr val="phClr"/>
          </a:solidFill>
          <a:prstDash val="solid"/>
          <a:miter lim="800%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%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%"/>
            <a:satMod val="170%"/>
          </a:schemeClr>
        </a:solidFill>
        <a:gradFill rotWithShape="1">
          <a:gsLst>
            <a:gs pos="0%">
              <a:schemeClr val="phClr">
                <a:tint val="93%"/>
                <a:satMod val="150%"/>
                <a:shade val="98%"/>
                <a:lumMod val="102%"/>
              </a:schemeClr>
            </a:gs>
            <a:gs pos="50%">
              <a:schemeClr val="phClr">
                <a:tint val="98%"/>
                <a:satMod val="130%"/>
                <a:shade val="90%"/>
                <a:lumMod val="103%"/>
              </a:schemeClr>
            </a:gs>
            <a:gs pos="100%">
              <a:schemeClr val="phClr">
                <a:shade val="63%"/>
                <a:satMod val="120%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purl.oclc.org/ooxml/officeDocument/extendedProperties" xmlns:vt="http://purl.oclc.org/ooxml/officeDocument/docPropsVTypes">
  <TotalTime>4772</TotalTime>
  <Words>593</Words>
  <Application>Microsoft Office PowerPoint</Application>
  <PresentationFormat>Widescreen</PresentationFormat>
  <Paragraphs>433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Arial Black</vt:lpstr>
      <vt:lpstr>Calibri</vt:lpstr>
      <vt:lpstr>Calibri Light</vt:lpstr>
      <vt:lpstr>Office Theme</vt:lpstr>
      <vt:lpstr>PowerPoint Presentation</vt:lpstr>
      <vt:lpstr>Scenarie 1 Læse ulæste beskeder fra forældre</vt:lpstr>
      <vt:lpstr>PowerPoint Presentation</vt:lpstr>
      <vt:lpstr>PowerPoint Presentation</vt:lpstr>
      <vt:lpstr>PowerPoint Presentation</vt:lpstr>
      <vt:lpstr>PowerPoint Presentation</vt:lpstr>
      <vt:lpstr>Scenarie 2 Guidefunktionen</vt:lpstr>
      <vt:lpstr>PowerPoint Presentation</vt:lpstr>
      <vt:lpstr>PowerPoint Presentation</vt:lpstr>
      <vt:lpstr>PowerPoint Presentation</vt:lpstr>
      <vt:lpstr>PowerPoint Presentation</vt:lpstr>
      <vt:lpstr>Scenarie 3 Send en besked til alle pigerne i 5A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Extra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Aditya Fadhillah</dc:creator>
  <cp:lastModifiedBy>Aditya Fadhillah</cp:lastModifiedBy>
  <cp:revision>34</cp:revision>
  <dcterms:created xsi:type="dcterms:W3CDTF">2023-03-09T13:59:30Z</dcterms:created>
  <dcterms:modified xsi:type="dcterms:W3CDTF">2023-03-30T09:41:36Z</dcterms:modified>
</cp:coreProperties>
</file>